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3" r:id="rId4"/>
    <p:sldId id="259" r:id="rId5"/>
    <p:sldId id="260" r:id="rId6"/>
    <p:sldId id="262" r:id="rId7"/>
    <p:sldId id="261" r:id="rId8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70" d="100"/>
          <a:sy n="70" d="100"/>
        </p:scale>
        <p:origin x="-744" y="-2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C4EF251B-17B8-449F-8EB3-86D869021D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xmlns="" id="{41649629-8D99-48F1-AB8D-510F22822A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xmlns="" id="{5177649D-574D-4F1D-99C6-FA67CBF35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8820B-EA24-4851-B565-98231212596E}" type="datetimeFigureOut">
              <a:rPr kumimoji="1" lang="ja-JP" altLang="en-US" smtClean="0"/>
              <a:pPr/>
              <a:t>2019/1/15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xmlns="" id="{779E288F-4688-4D9F-A011-28020A685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xmlns="" id="{AF17BB78-3ED4-4086-8E5B-7491447F7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FE653-7D43-4302-859A-EF67E4F3B942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325835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04957C34-B8E4-4906-A613-175A0F68B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xmlns="" id="{BAAB90C7-6E1C-4081-966E-51D542E228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xmlns="" id="{7E723FC8-5ABD-48C4-A04C-9042781F4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8820B-EA24-4851-B565-98231212596E}" type="datetimeFigureOut">
              <a:rPr kumimoji="1" lang="ja-JP" altLang="en-US" smtClean="0"/>
              <a:pPr/>
              <a:t>2019/1/15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xmlns="" id="{DA0A8984-7EFD-49B4-9DA0-F35F7A294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xmlns="" id="{17BE9D4A-084B-41B3-A4E3-522F21035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FE653-7D43-4302-859A-EF67E4F3B942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23800996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xmlns="" id="{B60C36A4-CB2E-44E4-AF54-B356195310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xmlns="" id="{BDAB9FCE-14D3-4E6C-8E0A-210C597994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xmlns="" id="{873CDAAB-DCC7-4A8D-ABBD-59A6911C6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8820B-EA24-4851-B565-98231212596E}" type="datetimeFigureOut">
              <a:rPr kumimoji="1" lang="ja-JP" altLang="en-US" smtClean="0"/>
              <a:pPr/>
              <a:t>2019/1/15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xmlns="" id="{716F2001-2ADE-4F8D-84E0-F602C3C75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xmlns="" id="{C2D82C6B-B5FE-467E-9BC9-238141C22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FE653-7D43-4302-859A-EF67E4F3B942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4281535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84F63C78-9B44-471C-9443-3EFF29EF2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xmlns="" id="{6540795C-6C8A-42C5-B5F9-441E553A91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xmlns="" id="{F1BB5D1F-F594-4FC9-9FD5-39DB35718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8820B-EA24-4851-B565-98231212596E}" type="datetimeFigureOut">
              <a:rPr kumimoji="1" lang="ja-JP" altLang="en-US" smtClean="0"/>
              <a:pPr/>
              <a:t>2019/1/15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xmlns="" id="{7D0298E2-8359-40B0-8F61-EB18C68A7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xmlns="" id="{34D7D297-C9A2-4A8F-B627-11F9B5698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FE653-7D43-4302-859A-EF67E4F3B942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119160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28EB6623-C176-49E0-B17E-7E355F6E0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xmlns="" id="{A4DDD0C7-C4DD-4C77-9F8C-A9695B66BC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xmlns="" id="{EEBB4E75-1741-4DF8-AAA9-7931FCF46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8820B-EA24-4851-B565-98231212596E}" type="datetimeFigureOut">
              <a:rPr kumimoji="1" lang="ja-JP" altLang="en-US" smtClean="0"/>
              <a:pPr/>
              <a:t>2019/1/15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xmlns="" id="{A57C331B-784E-4395-99BB-605847903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xmlns="" id="{23B09C70-39C7-477C-B637-5B487F3A2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FE653-7D43-4302-859A-EF67E4F3B942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1165369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9893CCF6-6783-47ED-999A-215B2A31C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xmlns="" id="{431C2C04-A5E6-49D2-A4FF-D90D6F150D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xmlns="" id="{5C0250E3-D552-426D-AEF1-C8D8221A24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xmlns="" id="{481BEBAE-0DD7-416D-9C37-293AAE90CF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8820B-EA24-4851-B565-98231212596E}" type="datetimeFigureOut">
              <a:rPr kumimoji="1" lang="ja-JP" altLang="en-US" smtClean="0"/>
              <a:pPr/>
              <a:t>2019/1/15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xmlns="" id="{00C8252B-26AE-4BEC-984B-0FD490370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xmlns="" id="{9688BC42-03CB-41D3-A1EE-A18967BF26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FE653-7D43-4302-859A-EF67E4F3B942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2755910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8BC6BC3E-6A87-4582-8B7A-B279E8051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xmlns="" id="{716ADF48-0BF6-4744-A679-B038492ED7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xmlns="" id="{9C0E1C51-9163-439F-82F3-E51CBA583B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xmlns="" id="{13BD57FF-B26A-48E1-B0B0-AD3C8A2DAA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xmlns="" id="{7C337877-A77F-478D-8073-0129E81812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xmlns="" id="{FAB04895-BAD2-49B6-87C1-01B8C4470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8820B-EA24-4851-B565-98231212596E}" type="datetimeFigureOut">
              <a:rPr kumimoji="1" lang="ja-JP" altLang="en-US" smtClean="0"/>
              <a:pPr/>
              <a:t>2019/1/15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xmlns="" id="{DA6FE0D0-6D00-4936-9BF5-1CC072D04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xmlns="" id="{E9489987-0838-4E55-B45C-5F0611A53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FE653-7D43-4302-859A-EF67E4F3B942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1861271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136E4964-A5E2-4A62-8DB6-39F16FE25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xmlns="" id="{CAF485A2-173B-463B-92EA-4B4425617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8820B-EA24-4851-B565-98231212596E}" type="datetimeFigureOut">
              <a:rPr kumimoji="1" lang="ja-JP" altLang="en-US" smtClean="0"/>
              <a:pPr/>
              <a:t>2019/1/15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xmlns="" id="{A35EC6E3-5533-4B5B-8DA4-27D59ED93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xmlns="" id="{72E9E7C9-35CA-44AE-9A7C-D7EDE49E8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FE653-7D43-4302-859A-EF67E4F3B942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1533816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xmlns="" id="{6353643B-F8DB-4EF9-880C-D5881A001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8820B-EA24-4851-B565-98231212596E}" type="datetimeFigureOut">
              <a:rPr kumimoji="1" lang="ja-JP" altLang="en-US" smtClean="0"/>
              <a:pPr/>
              <a:t>2019/1/15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xmlns="" id="{E8E2482E-5804-4B61-93AD-D7B86AD8C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xmlns="" id="{A208DA74-937C-40C0-BE9B-F1E243132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FE653-7D43-4302-859A-EF67E4F3B942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11564117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E771AAE9-969B-4CD4-9B99-4C1D7D765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xmlns="" id="{1DE291B6-6E05-4EA1-A3D0-12022B9806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xmlns="" id="{91EDB3CE-606F-4840-984E-6C2A4BA34E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xmlns="" id="{4FADFE9E-7931-4388-A7D6-1F23436EF7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8820B-EA24-4851-B565-98231212596E}" type="datetimeFigureOut">
              <a:rPr kumimoji="1" lang="ja-JP" altLang="en-US" smtClean="0"/>
              <a:pPr/>
              <a:t>2019/1/15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xmlns="" id="{BE64F4DF-E403-4D02-B224-303DCC142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xmlns="" id="{3CB3C838-6055-4177-94BD-46B2A2011C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FE653-7D43-4302-859A-EF67E4F3B942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1440018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xmlns="" id="{537A9893-3277-491C-B0E3-45B2C0EA83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xmlns="" id="{0BD4DF9B-AD29-4DDA-A25A-82CF5B4243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xmlns="" id="{659F90D4-C1A0-4ED1-8816-F3D2FD6D5E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xmlns="" id="{E0290F0B-0948-4383-9DB6-8B2C57884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8820B-EA24-4851-B565-98231212596E}" type="datetimeFigureOut">
              <a:rPr kumimoji="1" lang="ja-JP" altLang="en-US" smtClean="0"/>
              <a:pPr/>
              <a:t>2019/1/15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xmlns="" id="{4A86E291-6089-443D-8357-D4AC534BF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xmlns="" id="{F356A6E6-0ACB-4806-A4C8-4469FAB26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FE653-7D43-4302-859A-EF67E4F3B942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41907958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xmlns="" id="{E42FF3CE-FA57-4C42-8DD0-E8D41D3AB7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xmlns="" id="{316FAFDA-3608-471A-840B-CDE115D758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xmlns="" id="{22D9E7E7-575E-458C-9EAF-663CB6B843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58820B-EA24-4851-B565-98231212596E}" type="datetimeFigureOut">
              <a:rPr kumimoji="1" lang="ja-JP" altLang="en-US" smtClean="0"/>
              <a:pPr/>
              <a:t>2019/1/15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xmlns="" id="{C1ABBF8D-C8BF-4C0A-A48D-18816FDAE0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xmlns="" id="{8FE4E6DF-5861-4E76-BD71-02E6E8F9AF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6FE653-7D43-4302-859A-EF67E4F3B942}" type="slidenum">
              <a:rPr kumimoji="1" lang="ja-JP" altLang="en-US" smtClean="0"/>
              <a:pPr/>
              <a:t>&lt;#&gt;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xmlns="" val="3239955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xmlns="" id="{98AF35E3-22A1-44D5-A4F7-912CD766689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2505"/>
            <a:ext cx="12192000" cy="6665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850648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xmlns="" id="{443451C2-47E2-4779-92E5-69C77BADAF3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5252" y="98854"/>
            <a:ext cx="987691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776578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初期設定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1812" y="144379"/>
            <a:ext cx="11676185" cy="6521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861492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スマホ＆タタブレットＷＩＦＩ接続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45783"/>
            <a:ext cx="12192000" cy="636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903588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アプリの入手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159255"/>
            <a:ext cx="12192000" cy="6680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747376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メール管理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46655"/>
            <a:ext cx="12191999" cy="657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881445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キーボード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208" y="0"/>
            <a:ext cx="119115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478898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461</TotalTime>
  <Words>0</Words>
  <Application>Microsoft Office PowerPoint</Application>
  <PresentationFormat>ユーザー設定</PresentationFormat>
  <Paragraphs>0</Paragraphs>
  <Slides>7</Slides>
  <Notes>0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7</vt:i4>
      </vt:variant>
    </vt:vector>
  </HeadingPairs>
  <TitlesOfParts>
    <vt:vector size="8" baseType="lpstr">
      <vt:lpstr>Office テーマ</vt:lpstr>
      <vt:lpstr>スライド 1</vt:lpstr>
      <vt:lpstr>スライド 2</vt:lpstr>
      <vt:lpstr>スライド 3</vt:lpstr>
      <vt:lpstr>スライド 4</vt:lpstr>
      <vt:lpstr>スライド 5</vt:lpstr>
      <vt:lpstr>スライド 6</vt:lpstr>
      <vt:lpstr>スライド 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PCC3</dc:creator>
  <cp:lastModifiedBy>user112</cp:lastModifiedBy>
  <cp:revision>38</cp:revision>
  <dcterms:created xsi:type="dcterms:W3CDTF">2019-01-14T12:11:26Z</dcterms:created>
  <dcterms:modified xsi:type="dcterms:W3CDTF">2019-01-15T07:34:10Z</dcterms:modified>
</cp:coreProperties>
</file>