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65" r:id="rId2"/>
    <p:sldId id="257" r:id="rId3"/>
    <p:sldId id="259" r:id="rId4"/>
    <p:sldId id="262" r:id="rId5"/>
    <p:sldId id="258" r:id="rId6"/>
    <p:sldId id="263" r:id="rId7"/>
    <p:sldId id="266" r:id="rId8"/>
    <p:sldId id="264" r:id="rId9"/>
    <p:sldId id="267" r:id="rId10"/>
    <p:sldId id="268" r:id="rId11"/>
  </p:sldIdLst>
  <p:sldSz cx="6858000" cy="9906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43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357" autoAdjust="0"/>
    <p:restoredTop sz="94660"/>
  </p:normalViewPr>
  <p:slideViewPr>
    <p:cSldViewPr snapToGrid="0" showGuides="1">
      <p:cViewPr varScale="1">
        <p:scale>
          <a:sx n="42" d="100"/>
          <a:sy n="42" d="100"/>
        </p:scale>
        <p:origin x="1685" y="67"/>
      </p:cViewPr>
      <p:guideLst>
        <p:guide orient="horz" pos="3143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4497"/>
          </a:xfrm>
          <a:prstGeom prst="rect">
            <a:avLst/>
          </a:prstGeom>
        </p:spPr>
        <p:txBody>
          <a:bodyPr vert="horz" lIns="90343" tIns="45171" rIns="90343" bIns="4517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4497"/>
          </a:xfrm>
          <a:prstGeom prst="rect">
            <a:avLst/>
          </a:prstGeom>
        </p:spPr>
        <p:txBody>
          <a:bodyPr vert="horz" lIns="90343" tIns="45171" rIns="90343" bIns="45171" rtlCol="0"/>
          <a:lstStyle>
            <a:lvl1pPr algn="r">
              <a:defRPr sz="1200"/>
            </a:lvl1pPr>
          </a:lstStyle>
          <a:p>
            <a:fld id="{62889E22-B58E-46C6-B59E-733B36231E1A}" type="datetimeFigureOut">
              <a:rPr kumimoji="1" lang="ja-JP" altLang="en-US" smtClean="0"/>
              <a:t>2017/5/10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343" tIns="45171" rIns="90343" bIns="4517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14"/>
            <a:ext cx="5388610" cy="3885106"/>
          </a:xfrm>
          <a:prstGeom prst="rect">
            <a:avLst/>
          </a:prstGeom>
        </p:spPr>
        <p:txBody>
          <a:bodyPr vert="horz" lIns="90343" tIns="45171" rIns="90343" bIns="45171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817"/>
            <a:ext cx="2918831" cy="494497"/>
          </a:xfrm>
          <a:prstGeom prst="rect">
            <a:avLst/>
          </a:prstGeom>
        </p:spPr>
        <p:txBody>
          <a:bodyPr vert="horz" lIns="90343" tIns="45171" rIns="90343" bIns="4517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817"/>
            <a:ext cx="2918831" cy="494497"/>
          </a:xfrm>
          <a:prstGeom prst="rect">
            <a:avLst/>
          </a:prstGeom>
        </p:spPr>
        <p:txBody>
          <a:bodyPr vert="horz" lIns="90343" tIns="45171" rIns="90343" bIns="45171" rtlCol="0" anchor="b"/>
          <a:lstStyle>
            <a:lvl1pPr algn="r">
              <a:defRPr sz="1200"/>
            </a:lvl1pPr>
          </a:lstStyle>
          <a:p>
            <a:fld id="{4AE29C6E-E39E-4394-A387-4D820AFE0D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2078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8BCE66-7AE5-482F-BBB5-2E16E10CA836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61470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82D35-B14C-489E-A8DB-C5800EDCEE65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92021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29C6E-E39E-4394-A387-4D820AFE0D78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5095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FBBD1-992D-4DE4-8B14-B518A565EF30}" type="datetime1">
              <a:rPr kumimoji="1" lang="ja-JP" altLang="en-US" smtClean="0"/>
              <a:t>2017/5/10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41B1B-CE9B-4C78-99EF-B5D1F8E8C7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4967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BD55D-FDF1-49B0-887B-5380E578F472}" type="datetime1">
              <a:rPr kumimoji="1" lang="ja-JP" altLang="en-US" smtClean="0"/>
              <a:t>2017/5/10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41B1B-CE9B-4C78-99EF-B5D1F8E8C7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4751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14BC5-B85D-4909-92B1-CBB0FC0C187A}" type="datetime1">
              <a:rPr kumimoji="1" lang="ja-JP" altLang="en-US" smtClean="0"/>
              <a:t>2017/5/10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41B1B-CE9B-4C78-99EF-B5D1F8E8C7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6155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400A3-EC4F-4EB4-BA64-3765F5598927}" type="datetime1">
              <a:rPr kumimoji="1" lang="ja-JP" altLang="en-US" smtClean="0"/>
              <a:t>2017/5/10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41B1B-CE9B-4C78-99EF-B5D1F8E8C7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6352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ACC88-C83F-4315-B076-27546B87A23A}" type="datetime1">
              <a:rPr kumimoji="1" lang="ja-JP" altLang="en-US" smtClean="0"/>
              <a:t>2017/5/10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41B1B-CE9B-4C78-99EF-B5D1F8E8C7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8894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4BA85-D929-4BDB-BE87-8C6DCF047334}" type="datetime1">
              <a:rPr kumimoji="1" lang="ja-JP" altLang="en-US" smtClean="0"/>
              <a:t>2017/5/10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41B1B-CE9B-4C78-99EF-B5D1F8E8C7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2613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8C21E-9144-47AF-9A83-8D419FE223F9}" type="datetime1">
              <a:rPr kumimoji="1" lang="ja-JP" altLang="en-US" smtClean="0"/>
              <a:t>2017/5/10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41B1B-CE9B-4C78-99EF-B5D1F8E8C7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4294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DBC38-FF53-4DE2-878A-9633F93AB390}" type="datetime1">
              <a:rPr kumimoji="1" lang="ja-JP" altLang="en-US" smtClean="0"/>
              <a:t>2017/5/10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41B1B-CE9B-4C78-99EF-B5D1F8E8C7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4981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FE52F-15B8-466C-8D06-03A4E5EA9F59}" type="datetime1">
              <a:rPr kumimoji="1" lang="ja-JP" altLang="en-US" smtClean="0"/>
              <a:t>2017/5/10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41B1B-CE9B-4C78-99EF-B5D1F8E8C7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1573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15679-265A-4F01-8D1E-5D2E3EDCD84B}" type="datetime1">
              <a:rPr kumimoji="1" lang="ja-JP" altLang="en-US" smtClean="0"/>
              <a:t>2017/5/10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41B1B-CE9B-4C78-99EF-B5D1F8E8C7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5692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D3434-E1DB-4D98-8A5F-869055B7C73E}" type="datetime1">
              <a:rPr kumimoji="1" lang="ja-JP" altLang="en-US" smtClean="0"/>
              <a:t>2017/5/10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41B1B-CE9B-4C78-99EF-B5D1F8E8C7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8367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14FDB2-CA9A-4B84-8675-01CF59B0F6E3}" type="datetime1">
              <a:rPr kumimoji="1" lang="ja-JP" altLang="en-US" smtClean="0"/>
              <a:t>2017/5/10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641B1B-CE9B-4C78-99EF-B5D1F8E8C7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9976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603250" y="971213"/>
            <a:ext cx="568642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2962275" algn="l"/>
                <a:tab pos="3314700" algn="l"/>
              </a:tabLst>
            </a:pPr>
            <a:r>
              <a:rPr lang="ja-JP" altLang="en-US" sz="4400" b="1" dirty="0" smtClean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パワーポイント</a:t>
            </a:r>
            <a:r>
              <a:rPr kumimoji="1" lang="ja-JP" altLang="en-US" sz="4400" b="1" dirty="0" smtClean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講座</a:t>
            </a:r>
            <a:endParaRPr kumimoji="1" lang="en-US" altLang="ja-JP" sz="4400" b="1" dirty="0" smtClean="0">
              <a:ln w="6600">
                <a:solidFill>
                  <a:schemeClr val="accent2"/>
                </a:solidFill>
                <a:prstDash val="solid"/>
              </a:ln>
              <a:effectLst>
                <a:outerShdw dist="38100" dir="2700000" algn="tl" rotWithShape="0">
                  <a:schemeClr val="accent2"/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>
              <a:tabLst>
                <a:tab pos="2962275" algn="l"/>
                <a:tab pos="3314700" algn="l"/>
              </a:tabLst>
            </a:pPr>
            <a:r>
              <a:rPr lang="ja-JP" altLang="en-US" sz="4400" b="1" dirty="0" smtClean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（初級）</a:t>
            </a:r>
            <a:endParaRPr kumimoji="1" lang="ja-JP" altLang="en-US" sz="4400" b="1" dirty="0">
              <a:ln w="6600">
                <a:solidFill>
                  <a:schemeClr val="accent2"/>
                </a:solidFill>
                <a:prstDash val="solid"/>
              </a:ln>
              <a:effectLst>
                <a:outerShdw dist="38100" dir="2700000" algn="tl" rotWithShape="0">
                  <a:schemeClr val="accent2"/>
                </a:outerShd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711200" y="4614019"/>
            <a:ext cx="5578475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r>
              <a:rPr kumimoji="1" lang="ja-JP" altLang="en-US" sz="2000" dirty="0" smtClean="0">
                <a:latin typeface="+mj-ea"/>
                <a:ea typeface="+mj-ea"/>
              </a:rPr>
              <a:t>＜講習内容＞</a:t>
            </a:r>
            <a:endParaRPr kumimoji="1" lang="en-US" altLang="ja-JP" sz="2000" dirty="0" smtClean="0">
              <a:latin typeface="+mj-ea"/>
              <a:ea typeface="+mj-ea"/>
            </a:endParaRPr>
          </a:p>
          <a:p>
            <a:pPr>
              <a:lnSpc>
                <a:spcPts val="2500"/>
              </a:lnSpc>
            </a:pPr>
            <a:r>
              <a:rPr lang="ja-JP" altLang="en-US" dirty="0" smtClean="0">
                <a:latin typeface="+mj-ea"/>
                <a:ea typeface="+mj-ea"/>
              </a:rPr>
              <a:t>１．</a:t>
            </a:r>
            <a:r>
              <a:rPr lang="ja-JP" altLang="en-US" dirty="0" smtClean="0">
                <a:latin typeface="+mj-ea"/>
              </a:rPr>
              <a:t>パワーポイントってなに？</a:t>
            </a:r>
            <a:endParaRPr kumimoji="1" lang="en-US" altLang="ja-JP" dirty="0" smtClean="0">
              <a:latin typeface="+mj-ea"/>
              <a:ea typeface="+mj-ea"/>
            </a:endParaRPr>
          </a:p>
          <a:p>
            <a:pPr>
              <a:lnSpc>
                <a:spcPts val="2500"/>
              </a:lnSpc>
            </a:pPr>
            <a:r>
              <a:rPr lang="ja-JP" altLang="en-US" dirty="0">
                <a:latin typeface="+mj-ea"/>
                <a:ea typeface="+mj-ea"/>
              </a:rPr>
              <a:t>２</a:t>
            </a:r>
            <a:r>
              <a:rPr lang="ja-JP" altLang="en-US" dirty="0" smtClean="0">
                <a:latin typeface="+mj-ea"/>
                <a:ea typeface="+mj-ea"/>
              </a:rPr>
              <a:t>．パワーポイントでプレゼン資料を作成する手順</a:t>
            </a:r>
            <a:endParaRPr lang="en-US" altLang="ja-JP" dirty="0" smtClean="0">
              <a:latin typeface="+mj-ea"/>
              <a:ea typeface="+mj-ea"/>
            </a:endParaRPr>
          </a:p>
          <a:p>
            <a:pPr>
              <a:lnSpc>
                <a:spcPts val="2500"/>
              </a:lnSpc>
            </a:pPr>
            <a:r>
              <a:rPr kumimoji="1" lang="ja-JP" altLang="en-US" dirty="0" smtClean="0">
                <a:latin typeface="+mj-ea"/>
                <a:ea typeface="+mj-ea"/>
              </a:rPr>
              <a:t>３．</a:t>
            </a:r>
            <a:r>
              <a:rPr lang="ja-JP" altLang="en-US" dirty="0" smtClean="0">
                <a:latin typeface="+mj-ea"/>
                <a:ea typeface="+mj-ea"/>
              </a:rPr>
              <a:t>わかりやすい資料の作り方</a:t>
            </a:r>
            <a:endParaRPr lang="en-US" altLang="ja-JP" dirty="0" smtClean="0">
              <a:latin typeface="+mj-ea"/>
              <a:ea typeface="+mj-ea"/>
            </a:endParaRPr>
          </a:p>
          <a:p>
            <a:pPr>
              <a:lnSpc>
                <a:spcPts val="2500"/>
              </a:lnSpc>
            </a:pPr>
            <a:endParaRPr kumimoji="1" lang="en-US" altLang="ja-JP" dirty="0" smtClean="0">
              <a:latin typeface="+mj-ea"/>
              <a:ea typeface="+mj-ea"/>
            </a:endParaRPr>
          </a:p>
          <a:p>
            <a:pPr>
              <a:lnSpc>
                <a:spcPts val="2500"/>
              </a:lnSpc>
            </a:pPr>
            <a:endParaRPr kumimoji="1" lang="ja-JP" altLang="en-US" dirty="0">
              <a:latin typeface="+mj-ea"/>
              <a:ea typeface="+mj-ea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389061" y="8831907"/>
            <a:ext cx="411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 smtClean="0">
                <a:latin typeface="+mj-ea"/>
                <a:ea typeface="+mj-ea"/>
              </a:rPr>
              <a:t>枚方市シルバー人材センター</a:t>
            </a:r>
            <a:endParaRPr kumimoji="1" lang="ja-JP" altLang="en-US" sz="2400" dirty="0">
              <a:latin typeface="+mj-ea"/>
              <a:ea typeface="+mj-ea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110977" y="8374022"/>
            <a:ext cx="27217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>
                <a:latin typeface="+mj-ea"/>
                <a:ea typeface="+mj-ea"/>
              </a:rPr>
              <a:t>発行　</a:t>
            </a:r>
            <a:r>
              <a:rPr kumimoji="1" lang="en-US" altLang="ja-JP" dirty="0" smtClean="0">
                <a:latin typeface="+mj-ea"/>
                <a:ea typeface="+mj-ea"/>
              </a:rPr>
              <a:t>2017/5/9</a:t>
            </a:r>
            <a:r>
              <a:rPr lang="ja-JP" altLang="en-US" dirty="0" smtClean="0">
                <a:latin typeface="+mj-ea"/>
                <a:ea typeface="+mj-ea"/>
              </a:rPr>
              <a:t>　</a:t>
            </a:r>
            <a:r>
              <a:rPr lang="en-US" altLang="ja-JP" dirty="0" err="1" smtClean="0">
                <a:latin typeface="+mj-ea"/>
                <a:ea typeface="+mj-ea"/>
              </a:rPr>
              <a:t>y,n</a:t>
            </a:r>
            <a:endParaRPr kumimoji="1" lang="ja-JP" altLang="en-US" dirty="0">
              <a:latin typeface="+mj-ea"/>
              <a:ea typeface="+mj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90500" y="247650"/>
            <a:ext cx="6562725" cy="9382125"/>
          </a:xfrm>
          <a:prstGeom prst="rect">
            <a:avLst/>
          </a:prstGeom>
          <a:noFill/>
          <a:ln w="19050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79466" y="2898486"/>
            <a:ext cx="1699067" cy="1168958"/>
          </a:xfrm>
          <a:prstGeom prst="rect">
            <a:avLst/>
          </a:prstGeom>
        </p:spPr>
      </p:pic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41B1B-CE9B-4C78-99EF-B5D1F8E8C77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487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41B1B-CE9B-4C78-99EF-B5D1F8E8C775}" type="slidenum">
              <a:rPr kumimoji="1" lang="ja-JP" altLang="en-US" smtClean="0"/>
              <a:t>10</a:t>
            </a:fld>
            <a:endParaRPr kumimoji="1" lang="ja-JP" altLang="en-US"/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-1473137" y="2060225"/>
            <a:ext cx="9877425" cy="5419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263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47662" y="112888"/>
            <a:ext cx="6396038" cy="96692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1600" dirty="0" smtClean="0">
                <a:latin typeface="+mn-ea"/>
              </a:rPr>
              <a:t>Ⅰ</a:t>
            </a:r>
            <a:r>
              <a:rPr lang="ja-JP" altLang="en-US" sz="1600" dirty="0" smtClean="0">
                <a:latin typeface="+mn-ea"/>
              </a:rPr>
              <a:t>パワーポイントってなに？</a:t>
            </a:r>
            <a:endParaRPr lang="en-US" altLang="ja-JP" sz="1600" dirty="0" smtClean="0">
              <a:latin typeface="+mn-ea"/>
            </a:endParaRPr>
          </a:p>
          <a:p>
            <a:pPr marL="0" indent="0">
              <a:lnSpc>
                <a:spcPts val="2000"/>
              </a:lnSpc>
              <a:spcBef>
                <a:spcPts val="600"/>
              </a:spcBef>
              <a:buNone/>
            </a:pPr>
            <a:r>
              <a:rPr lang="ja-JP" altLang="en-US" sz="1600" dirty="0" smtClean="0">
                <a:latin typeface="+mn-ea"/>
              </a:rPr>
              <a:t>　</a:t>
            </a:r>
            <a:r>
              <a:rPr lang="ja-JP" altLang="en-US" sz="1400" dirty="0" smtClean="0">
                <a:latin typeface="+mn-ea"/>
              </a:rPr>
              <a:t>「パワーポイントでは、企画書や報告書といったプレゼン資料を作成するソフト。</a:t>
            </a:r>
            <a:endParaRPr lang="en-US" altLang="ja-JP" sz="1400" dirty="0" smtClean="0">
              <a:latin typeface="+mn-ea"/>
            </a:endParaRPr>
          </a:p>
          <a:p>
            <a:pPr marL="0" indent="0">
              <a:lnSpc>
                <a:spcPts val="2000"/>
              </a:lnSpc>
              <a:spcBef>
                <a:spcPts val="0"/>
              </a:spcBef>
              <a:buNone/>
            </a:pPr>
            <a:r>
              <a:rPr lang="ja-JP" altLang="en-US" sz="1400" dirty="0" smtClean="0">
                <a:latin typeface="+mn-ea"/>
              </a:rPr>
              <a:t>　作成した資料は印刷して配布したり、プロジェクターで投影したりできる。最近では</a:t>
            </a:r>
            <a:endParaRPr lang="en-US" altLang="ja-JP" sz="1400" dirty="0" smtClean="0">
              <a:latin typeface="+mn-ea"/>
            </a:endParaRPr>
          </a:p>
          <a:p>
            <a:pPr marL="0" indent="0">
              <a:lnSpc>
                <a:spcPts val="2000"/>
              </a:lnSpc>
              <a:spcBef>
                <a:spcPts val="0"/>
              </a:spcBef>
              <a:buNone/>
            </a:pPr>
            <a:r>
              <a:rPr lang="ja-JP" altLang="en-US" sz="1400" dirty="0">
                <a:latin typeface="+mn-ea"/>
              </a:rPr>
              <a:t>　</a:t>
            </a:r>
            <a:r>
              <a:rPr lang="ja-JP" altLang="en-US" sz="1400" dirty="0" smtClean="0">
                <a:latin typeface="+mn-ea"/>
              </a:rPr>
              <a:t>「</a:t>
            </a:r>
            <a:r>
              <a:rPr lang="en-US" altLang="ja-JP" sz="1400" dirty="0" smtClean="0">
                <a:latin typeface="+mn-ea"/>
              </a:rPr>
              <a:t>iPad</a:t>
            </a:r>
            <a:r>
              <a:rPr lang="ja-JP" altLang="en-US" sz="1400" dirty="0" smtClean="0">
                <a:latin typeface="+mn-ea"/>
              </a:rPr>
              <a:t>」（アイパッド）に資料を入れてプレゼンする人も増えている。</a:t>
            </a:r>
            <a:endParaRPr lang="en-US" altLang="ja-JP" sz="1400" dirty="0" smtClean="0">
              <a:latin typeface="+mn-ea"/>
            </a:endParaRPr>
          </a:p>
          <a:p>
            <a:pPr marL="0" indent="0">
              <a:buNone/>
            </a:pPr>
            <a:endParaRPr lang="en-US" altLang="ja-JP" sz="14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ja-JP" sz="1600" dirty="0" smtClean="0">
                <a:latin typeface="+mn-ea"/>
              </a:rPr>
              <a:t>Ⅱ</a:t>
            </a:r>
            <a:r>
              <a:rPr lang="ja-JP" altLang="en-US" sz="1600" dirty="0" smtClean="0">
                <a:latin typeface="+mn-ea"/>
              </a:rPr>
              <a:t>パワーポイントでプレゼン資料を作成する手順</a:t>
            </a:r>
            <a:endParaRPr lang="en-US" altLang="ja-JP" sz="1600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1400" dirty="0" smtClean="0">
                <a:latin typeface="+mn-ea"/>
              </a:rPr>
              <a:t>１</a:t>
            </a:r>
            <a:r>
              <a:rPr lang="ja-JP" altLang="en-US" sz="1400" dirty="0">
                <a:latin typeface="+mn-ea"/>
              </a:rPr>
              <a:t>．</a:t>
            </a:r>
            <a:r>
              <a:rPr kumimoji="1" lang="ja-JP" altLang="en-US" sz="1400" dirty="0" smtClean="0">
                <a:latin typeface="+mn-ea"/>
              </a:rPr>
              <a:t>パワーポイントを起動する</a:t>
            </a:r>
            <a:endParaRPr kumimoji="1" lang="en-US" altLang="ja-JP" sz="1400" dirty="0" smtClean="0">
              <a:latin typeface="+mn-ea"/>
            </a:endParaRPr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r>
              <a:rPr lang="ja-JP" altLang="en-US" sz="1400" dirty="0">
                <a:latin typeface="+mn-ea"/>
              </a:rPr>
              <a:t>　</a:t>
            </a:r>
            <a:r>
              <a:rPr lang="ja-JP" altLang="en-US" sz="1400" dirty="0" smtClean="0">
                <a:latin typeface="+mn-ea"/>
              </a:rPr>
              <a:t>　</a:t>
            </a:r>
            <a:r>
              <a:rPr lang="ja-JP" altLang="en-US" sz="1200" dirty="0" smtClean="0">
                <a:latin typeface="+mn-ea"/>
              </a:rPr>
              <a:t>パワーポイントでは「ファイル」のことを「プレゼンテーション」と呼ぶので、知っておいてほしい。</a:t>
            </a:r>
            <a:endParaRPr kumimoji="1" lang="en-US" altLang="ja-JP" sz="1200" dirty="0" smtClean="0">
              <a:latin typeface="+mn-ea"/>
            </a:endParaRPr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r>
              <a:rPr lang="ja-JP" altLang="en-US" sz="1200" dirty="0" smtClean="0">
                <a:latin typeface="+mn-ea"/>
              </a:rPr>
              <a:t>　　</a:t>
            </a:r>
            <a:r>
              <a:rPr lang="ja-JP" altLang="en-US" sz="1200" dirty="0">
                <a:latin typeface="+mn-ea"/>
              </a:rPr>
              <a:t> </a:t>
            </a:r>
            <a:r>
              <a:rPr lang="ja-JP" altLang="en-US" sz="1200" dirty="0" smtClean="0">
                <a:latin typeface="+mn-ea"/>
              </a:rPr>
              <a:t>　</a:t>
            </a:r>
            <a:r>
              <a:rPr lang="ja-JP" altLang="en-US" sz="1100" dirty="0" smtClean="0">
                <a:latin typeface="+mn-ea"/>
              </a:rPr>
              <a:t>スタート画面で「</a:t>
            </a:r>
            <a:r>
              <a:rPr lang="en-US" altLang="ja-JP" sz="1100" dirty="0" smtClean="0">
                <a:latin typeface="+mn-ea"/>
              </a:rPr>
              <a:t>PowerPoint2013</a:t>
            </a:r>
            <a:r>
              <a:rPr lang="ja-JP" altLang="en-US" sz="1100" dirty="0" smtClean="0">
                <a:latin typeface="+mn-ea"/>
              </a:rPr>
              <a:t>」をクリック→</a:t>
            </a:r>
            <a:r>
              <a:rPr kumimoji="1" lang="ja-JP" altLang="en-US" sz="1100" dirty="0" smtClean="0">
                <a:latin typeface="+mn-ea"/>
              </a:rPr>
              <a:t>デスクトック画面に切り替わり、パワーポイントが</a:t>
            </a:r>
            <a:endParaRPr kumimoji="1" lang="en-US" altLang="ja-JP" sz="1100" dirty="0" smtClean="0">
              <a:latin typeface="+mn-ea"/>
            </a:endParaRPr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r>
              <a:rPr lang="ja-JP" altLang="en-US" sz="1100" dirty="0">
                <a:latin typeface="+mn-ea"/>
              </a:rPr>
              <a:t>　</a:t>
            </a:r>
            <a:r>
              <a:rPr lang="ja-JP" altLang="en-US" sz="1100" dirty="0" smtClean="0">
                <a:latin typeface="+mn-ea"/>
              </a:rPr>
              <a:t>　　　</a:t>
            </a:r>
            <a:r>
              <a:rPr kumimoji="1" lang="ja-JP" altLang="en-US" sz="1100" dirty="0" smtClean="0">
                <a:latin typeface="+mn-ea"/>
              </a:rPr>
              <a:t>起動する→</a:t>
            </a:r>
            <a:r>
              <a:rPr lang="ja-JP" altLang="en-US" sz="1100" dirty="0" smtClean="0">
                <a:latin typeface="+mn-ea"/>
              </a:rPr>
              <a:t>新しい</a:t>
            </a:r>
            <a:r>
              <a:rPr lang="ja-JP" altLang="en-US" sz="1100" dirty="0">
                <a:latin typeface="+mn-ea"/>
              </a:rPr>
              <a:t>プレゼンテーション」を</a:t>
            </a:r>
            <a:r>
              <a:rPr lang="ja-JP" altLang="en-US" sz="1100" dirty="0" smtClean="0">
                <a:latin typeface="+mn-ea"/>
              </a:rPr>
              <a:t>クリックすると編集</a:t>
            </a:r>
            <a:r>
              <a:rPr lang="ja-JP" altLang="en-US" sz="1100" dirty="0">
                <a:latin typeface="+mn-ea"/>
              </a:rPr>
              <a:t>画面が表示される。</a:t>
            </a:r>
            <a:endParaRPr lang="en-US" altLang="ja-JP" sz="1100" dirty="0">
              <a:latin typeface="+mn-ea"/>
            </a:endParaRPr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endParaRPr kumimoji="1" lang="en-US" altLang="ja-JP" sz="1100" dirty="0" smtClean="0">
              <a:latin typeface="+mn-ea"/>
            </a:endParaRPr>
          </a:p>
          <a:p>
            <a:pPr marL="0" indent="0">
              <a:lnSpc>
                <a:spcPts val="1500"/>
              </a:lnSpc>
              <a:spcBef>
                <a:spcPts val="0"/>
              </a:spcBef>
              <a:buNone/>
            </a:pPr>
            <a:r>
              <a:rPr lang="ja-JP" altLang="en-US" sz="1100" dirty="0" smtClean="0">
                <a:latin typeface="+mn-ea"/>
              </a:rPr>
              <a:t>　　　</a:t>
            </a:r>
            <a:endParaRPr lang="en-US" altLang="ja-JP" sz="1400" dirty="0">
              <a:latin typeface="+mn-ea"/>
            </a:endParaRPr>
          </a:p>
          <a:p>
            <a:pPr marL="0" indent="0">
              <a:buNone/>
            </a:pPr>
            <a:endParaRPr lang="en-US" altLang="ja-JP" sz="1400" dirty="0" smtClean="0">
              <a:latin typeface="+mn-ea"/>
            </a:endParaRPr>
          </a:p>
          <a:p>
            <a:pPr marL="0" indent="0">
              <a:buNone/>
            </a:pPr>
            <a:endParaRPr lang="en-US" altLang="ja-JP" sz="1400" dirty="0" smtClean="0">
              <a:latin typeface="+mn-ea"/>
            </a:endParaRPr>
          </a:p>
          <a:p>
            <a:pPr marL="0" indent="0">
              <a:buNone/>
            </a:pPr>
            <a:endParaRPr lang="en-US" altLang="ja-JP" sz="1400" dirty="0">
              <a:latin typeface="+mn-ea"/>
            </a:endParaRPr>
          </a:p>
          <a:p>
            <a:pPr marL="0" indent="0">
              <a:buNone/>
            </a:pPr>
            <a:endParaRPr lang="en-US" altLang="ja-JP" sz="1400" dirty="0" smtClean="0">
              <a:latin typeface="+mn-ea"/>
            </a:endParaRPr>
          </a:p>
          <a:p>
            <a:pPr marL="0" indent="0">
              <a:buNone/>
            </a:pPr>
            <a:endParaRPr lang="en-US" altLang="ja-JP" sz="1400" dirty="0">
              <a:latin typeface="+mn-ea"/>
            </a:endParaRPr>
          </a:p>
          <a:p>
            <a:pPr marL="0" indent="0">
              <a:buNone/>
            </a:pPr>
            <a:endParaRPr lang="en-US" altLang="ja-JP" sz="1400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1400" dirty="0" smtClean="0">
                <a:latin typeface="+mn-ea"/>
              </a:rPr>
              <a:t>２</a:t>
            </a:r>
            <a:r>
              <a:rPr lang="ja-JP" altLang="en-US" sz="1400" dirty="0">
                <a:latin typeface="+mn-ea"/>
              </a:rPr>
              <a:t>．</a:t>
            </a:r>
            <a:r>
              <a:rPr lang="ja-JP" altLang="en-US" sz="1400" dirty="0" smtClean="0">
                <a:latin typeface="+mn-ea"/>
              </a:rPr>
              <a:t>テーマを選択して、デザインを決める</a:t>
            </a:r>
            <a:endParaRPr lang="en-US" altLang="ja-JP" sz="1400" dirty="0" smtClean="0">
              <a:latin typeface="+mn-ea"/>
            </a:endParaRPr>
          </a:p>
          <a:p>
            <a:pPr marL="0" indent="0">
              <a:lnSpc>
                <a:spcPts val="1700"/>
              </a:lnSpc>
              <a:spcBef>
                <a:spcPts val="600"/>
              </a:spcBef>
              <a:buNone/>
            </a:pPr>
            <a:r>
              <a:rPr lang="ja-JP" altLang="en-US" sz="1400" dirty="0">
                <a:latin typeface="+mn-ea"/>
              </a:rPr>
              <a:t>　</a:t>
            </a:r>
            <a:r>
              <a:rPr lang="ja-JP" altLang="en-US" sz="1400" dirty="0" smtClean="0">
                <a:latin typeface="+mn-ea"/>
              </a:rPr>
              <a:t>　</a:t>
            </a:r>
            <a:r>
              <a:rPr lang="ja-JP" altLang="en-US" sz="1200" dirty="0" smtClean="0">
                <a:latin typeface="+mn-ea"/>
              </a:rPr>
              <a:t>パワーポイントには、あらかじめ用意されたデザインのフォーマット、「テーマ」機能が備わって</a:t>
            </a:r>
            <a:endParaRPr lang="en-US" altLang="ja-JP" sz="1200" dirty="0" smtClean="0">
              <a:latin typeface="+mn-ea"/>
            </a:endParaRPr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r>
              <a:rPr lang="en-US" altLang="ja-JP" sz="1200" dirty="0">
                <a:latin typeface="+mn-ea"/>
              </a:rPr>
              <a:t> </a:t>
            </a:r>
            <a:r>
              <a:rPr lang="en-US" altLang="ja-JP" sz="1200" dirty="0" smtClean="0">
                <a:latin typeface="+mn-ea"/>
              </a:rPr>
              <a:t>  </a:t>
            </a:r>
            <a:r>
              <a:rPr lang="ja-JP" altLang="en-US" sz="1200" dirty="0" smtClean="0">
                <a:latin typeface="+mn-ea"/>
              </a:rPr>
              <a:t>　いる。テーマは、配色、フォーマット、特殊効果、背景の模様の組み合わせだ。パワーポイント　</a:t>
            </a:r>
            <a:endParaRPr lang="en-US" altLang="ja-JP" sz="1200" dirty="0" smtClean="0">
              <a:latin typeface="+mn-ea"/>
            </a:endParaRPr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r>
              <a:rPr lang="ja-JP" altLang="en-US" sz="1200" dirty="0">
                <a:latin typeface="+mn-ea"/>
              </a:rPr>
              <a:t>　</a:t>
            </a:r>
            <a:r>
              <a:rPr lang="ja-JP" altLang="en-US" sz="1200" dirty="0" smtClean="0">
                <a:latin typeface="+mn-ea"/>
              </a:rPr>
              <a:t>　を起動したら、まずはテーマを設定しよう。</a:t>
            </a:r>
            <a:endParaRPr lang="en-US" altLang="ja-JP" sz="1200" dirty="0" smtClean="0">
              <a:latin typeface="+mn-ea"/>
            </a:endParaRPr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r>
              <a:rPr lang="ja-JP" altLang="en-US" sz="1100" dirty="0">
                <a:latin typeface="+mn-ea"/>
              </a:rPr>
              <a:t>　</a:t>
            </a:r>
            <a:r>
              <a:rPr lang="ja-JP" altLang="en-US" sz="1100" dirty="0" smtClean="0">
                <a:latin typeface="+mn-ea"/>
              </a:rPr>
              <a:t>　　　パワーポイントを起動して編集画面が表示されたら「デザイン」タブをクリック→「テーマ」グループ</a:t>
            </a:r>
            <a:endParaRPr lang="en-US" altLang="ja-JP" sz="1100" dirty="0" smtClean="0">
              <a:latin typeface="+mn-ea"/>
            </a:endParaRPr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r>
              <a:rPr lang="ja-JP" altLang="en-US" sz="1100" dirty="0">
                <a:latin typeface="+mn-ea"/>
              </a:rPr>
              <a:t>　</a:t>
            </a:r>
            <a:r>
              <a:rPr lang="ja-JP" altLang="en-US" sz="1100" dirty="0" smtClean="0">
                <a:latin typeface="+mn-ea"/>
              </a:rPr>
              <a:t>　　　の「その他」ボタンをクリック→使用したいテーマをクリックする。</a:t>
            </a:r>
            <a:endParaRPr lang="en-US" altLang="ja-JP" sz="1100" dirty="0" smtClean="0">
              <a:latin typeface="+mn-ea"/>
            </a:endParaRPr>
          </a:p>
          <a:p>
            <a:pPr marL="0" indent="0">
              <a:buNone/>
            </a:pPr>
            <a:endParaRPr lang="en-US" altLang="ja-JP" sz="1400" dirty="0" smtClean="0">
              <a:latin typeface="+mn-ea"/>
            </a:endParaRPr>
          </a:p>
          <a:p>
            <a:pPr marL="0" indent="0">
              <a:buNone/>
            </a:pPr>
            <a:endParaRPr lang="en-US" altLang="ja-JP" sz="1400" dirty="0">
              <a:latin typeface="+mn-ea"/>
            </a:endParaRPr>
          </a:p>
          <a:p>
            <a:pPr marL="0" indent="0">
              <a:buNone/>
            </a:pPr>
            <a:endParaRPr lang="en-US" altLang="ja-JP" sz="1400" dirty="0" smtClean="0">
              <a:latin typeface="+mn-ea"/>
            </a:endParaRPr>
          </a:p>
          <a:p>
            <a:pPr marL="0" indent="0">
              <a:buNone/>
            </a:pPr>
            <a:endParaRPr lang="en-US" altLang="ja-JP" sz="1400" dirty="0">
              <a:latin typeface="+mn-ea"/>
            </a:endParaRPr>
          </a:p>
          <a:p>
            <a:pPr marL="0" indent="0">
              <a:buNone/>
            </a:pPr>
            <a:endParaRPr lang="en-US" altLang="ja-JP" sz="1400" dirty="0" smtClean="0">
              <a:latin typeface="+mn-ea"/>
            </a:endParaRPr>
          </a:p>
          <a:p>
            <a:pPr marL="0" indent="0">
              <a:buNone/>
            </a:pPr>
            <a:endParaRPr lang="en-US" altLang="ja-JP" sz="1400" dirty="0">
              <a:latin typeface="+mn-ea"/>
            </a:endParaRPr>
          </a:p>
          <a:p>
            <a:pPr marL="0" indent="0">
              <a:buNone/>
            </a:pPr>
            <a:endParaRPr lang="en-US" altLang="ja-JP" sz="1400" dirty="0" smtClean="0">
              <a:latin typeface="+mn-ea"/>
            </a:endParaRPr>
          </a:p>
          <a:p>
            <a:pPr marL="0" indent="0">
              <a:buNone/>
            </a:pPr>
            <a:endParaRPr lang="en-US" altLang="ja-JP" sz="1400" dirty="0">
              <a:latin typeface="+mn-ea"/>
            </a:endParaRPr>
          </a:p>
          <a:p>
            <a:pPr marL="0" indent="0" algn="ctr">
              <a:buNone/>
            </a:pPr>
            <a:endParaRPr lang="en-US" altLang="ja-JP" sz="1400" dirty="0" smtClean="0">
              <a:latin typeface="+mn-ea"/>
            </a:endParaRPr>
          </a:p>
          <a:p>
            <a:pPr marL="0" indent="0">
              <a:buNone/>
            </a:pPr>
            <a:endParaRPr lang="en-US" altLang="ja-JP" sz="1400" dirty="0">
              <a:latin typeface="+mn-ea"/>
            </a:endParaRPr>
          </a:p>
          <a:p>
            <a:pPr marL="0" indent="0">
              <a:buNone/>
            </a:pPr>
            <a:endParaRPr lang="en-US" altLang="ja-JP" sz="1400" dirty="0" smtClean="0">
              <a:latin typeface="+mn-ea"/>
            </a:endParaRPr>
          </a:p>
          <a:p>
            <a:pPr marL="0" indent="0">
              <a:buNone/>
            </a:pPr>
            <a:endParaRPr lang="en-US" altLang="ja-JP" sz="1400" dirty="0">
              <a:latin typeface="+mn-ea"/>
            </a:endParaRPr>
          </a:p>
          <a:p>
            <a:pPr marL="0" indent="0">
              <a:buNone/>
            </a:pPr>
            <a:endParaRPr lang="en-US" altLang="ja-JP" sz="1400" dirty="0" smtClean="0">
              <a:latin typeface="+mn-ea"/>
            </a:endParaRPr>
          </a:p>
          <a:p>
            <a:pPr marL="0" indent="0">
              <a:buNone/>
            </a:pPr>
            <a:endParaRPr kumimoji="1" lang="ja-JP" altLang="en-US" sz="1200" dirty="0">
              <a:latin typeface="+mn-ea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6982" y="6525249"/>
            <a:ext cx="5937398" cy="1198518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3770" y="8016916"/>
            <a:ext cx="2779750" cy="1381747"/>
          </a:xfrm>
          <a:prstGeom prst="rect">
            <a:avLst/>
          </a:prstGeom>
        </p:spPr>
      </p:pic>
      <p:sp>
        <p:nvSpPr>
          <p:cNvPr id="10" name="円/楕円 9"/>
          <p:cNvSpPr/>
          <p:nvPr/>
        </p:nvSpPr>
        <p:spPr>
          <a:xfrm>
            <a:off x="5682054" y="7257252"/>
            <a:ext cx="233916" cy="2271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円/楕円 10"/>
          <p:cNvSpPr/>
          <p:nvPr/>
        </p:nvSpPr>
        <p:spPr>
          <a:xfrm>
            <a:off x="1941302" y="6707905"/>
            <a:ext cx="546188" cy="2023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円/楕円 11"/>
          <p:cNvSpPr/>
          <p:nvPr/>
        </p:nvSpPr>
        <p:spPr>
          <a:xfrm>
            <a:off x="1737319" y="9101864"/>
            <a:ext cx="407965" cy="29679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5" name="直線矢印コネクタ 14"/>
          <p:cNvCxnSpPr>
            <a:endCxn id="7" idx="0"/>
          </p:cNvCxnSpPr>
          <p:nvPr/>
        </p:nvCxnSpPr>
        <p:spPr>
          <a:xfrm flipH="1">
            <a:off x="2353645" y="7484392"/>
            <a:ext cx="3328410" cy="53252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6" name="図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79241" y="7930688"/>
            <a:ext cx="1733636" cy="1932820"/>
          </a:xfrm>
          <a:prstGeom prst="rect">
            <a:avLst/>
          </a:prstGeom>
        </p:spPr>
      </p:pic>
      <p:cxnSp>
        <p:nvCxnSpPr>
          <p:cNvPr id="19" name="直線矢印コネクタ 18"/>
          <p:cNvCxnSpPr/>
          <p:nvPr/>
        </p:nvCxnSpPr>
        <p:spPr>
          <a:xfrm>
            <a:off x="2085975" y="9398663"/>
            <a:ext cx="2505075" cy="10526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9" name="グループ化 8"/>
          <p:cNvGrpSpPr/>
          <p:nvPr/>
        </p:nvGrpSpPr>
        <p:grpSpPr>
          <a:xfrm>
            <a:off x="398732" y="2855652"/>
            <a:ext cx="6101922" cy="2385513"/>
            <a:chOff x="412458" y="2752786"/>
            <a:chExt cx="6101922" cy="2385513"/>
          </a:xfrm>
        </p:grpSpPr>
        <p:pic>
          <p:nvPicPr>
            <p:cNvPr id="4" name="図 3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936191" y="2752786"/>
              <a:ext cx="2578189" cy="2385513"/>
            </a:xfrm>
            <a:prstGeom prst="rect">
              <a:avLst/>
            </a:prstGeom>
          </p:spPr>
        </p:pic>
        <p:cxnSp>
          <p:nvCxnSpPr>
            <p:cNvPr id="8" name="直線矢印コネクタ 7"/>
            <p:cNvCxnSpPr/>
            <p:nvPr/>
          </p:nvCxnSpPr>
          <p:spPr>
            <a:xfrm>
              <a:off x="3545681" y="3449760"/>
              <a:ext cx="330994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pic>
          <p:nvPicPr>
            <p:cNvPr id="20" name="図 19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12458" y="2752786"/>
              <a:ext cx="1019175" cy="1047750"/>
            </a:xfrm>
            <a:prstGeom prst="rect">
              <a:avLst/>
            </a:prstGeom>
          </p:spPr>
        </p:pic>
        <p:pic>
          <p:nvPicPr>
            <p:cNvPr id="5" name="図 4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726612" y="2752786"/>
              <a:ext cx="1879399" cy="1330548"/>
            </a:xfrm>
            <a:prstGeom prst="rect">
              <a:avLst/>
            </a:prstGeom>
          </p:spPr>
        </p:pic>
        <p:cxnSp>
          <p:nvCxnSpPr>
            <p:cNvPr id="17" name="直線矢印コネクタ 16"/>
            <p:cNvCxnSpPr/>
            <p:nvPr/>
          </p:nvCxnSpPr>
          <p:spPr>
            <a:xfrm>
              <a:off x="1406325" y="3366761"/>
              <a:ext cx="330994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41B1B-CE9B-4C78-99EF-B5D1F8E8C775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9724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30980" y="112888"/>
            <a:ext cx="6436519" cy="97931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400" dirty="0" smtClean="0">
                <a:latin typeface="+mn-ea"/>
              </a:rPr>
              <a:t>３</a:t>
            </a:r>
            <a:r>
              <a:rPr lang="ja-JP" altLang="en-US" sz="1400" dirty="0">
                <a:latin typeface="+mn-ea"/>
              </a:rPr>
              <a:t>．構成を検討し、スライドを追加する</a:t>
            </a:r>
            <a:endParaRPr lang="en-US" altLang="ja-JP" sz="1400" dirty="0">
              <a:latin typeface="+mn-ea"/>
            </a:endParaRPr>
          </a:p>
          <a:p>
            <a:pPr marL="0" indent="0">
              <a:lnSpc>
                <a:spcPts val="1500"/>
              </a:lnSpc>
              <a:spcBef>
                <a:spcPts val="600"/>
              </a:spcBef>
              <a:buNone/>
            </a:pPr>
            <a:r>
              <a:rPr lang="ja-JP" altLang="en-US" sz="1400" dirty="0">
                <a:latin typeface="+mn-ea"/>
              </a:rPr>
              <a:t>　</a:t>
            </a:r>
            <a:r>
              <a:rPr lang="ja-JP" altLang="en-US" sz="1100" dirty="0">
                <a:latin typeface="+mn-ea"/>
              </a:rPr>
              <a:t>　</a:t>
            </a:r>
            <a:r>
              <a:rPr lang="ja-JP" altLang="en-US" sz="1200" dirty="0" smtClean="0">
                <a:latin typeface="+mn-ea"/>
              </a:rPr>
              <a:t>新しいプレゼンテーションには、表紙用の「スライド」が１枚用意されているだけ。あらかじめ</a:t>
            </a:r>
            <a:endParaRPr lang="en-US" altLang="ja-JP" sz="1200" dirty="0" smtClean="0">
              <a:latin typeface="+mn-ea"/>
            </a:endParaRPr>
          </a:p>
          <a:p>
            <a:pPr marL="0" indent="0">
              <a:lnSpc>
                <a:spcPts val="1500"/>
              </a:lnSpc>
              <a:spcBef>
                <a:spcPts val="600"/>
              </a:spcBef>
              <a:buNone/>
            </a:pPr>
            <a:r>
              <a:rPr lang="ja-JP" altLang="en-US" sz="1200" dirty="0">
                <a:latin typeface="+mn-ea"/>
              </a:rPr>
              <a:t>　</a:t>
            </a:r>
            <a:r>
              <a:rPr lang="ja-JP" altLang="en-US" sz="1200" dirty="0" smtClean="0">
                <a:latin typeface="+mn-ea"/>
              </a:rPr>
              <a:t>　考えた資料の構成をもとに、スライドを追加していこう。　「スライド」とは資料のページのこと。</a:t>
            </a:r>
            <a:endParaRPr lang="en-US" altLang="ja-JP" sz="1200" dirty="0" smtClean="0">
              <a:latin typeface="+mn-ea"/>
            </a:endParaRPr>
          </a:p>
          <a:p>
            <a:pPr marL="0" indent="0">
              <a:lnSpc>
                <a:spcPts val="1500"/>
              </a:lnSpc>
              <a:spcBef>
                <a:spcPts val="600"/>
              </a:spcBef>
              <a:buNone/>
            </a:pPr>
            <a:r>
              <a:rPr lang="ja-JP" altLang="en-US" sz="1200" dirty="0">
                <a:latin typeface="+mn-ea"/>
              </a:rPr>
              <a:t>　</a:t>
            </a:r>
            <a:r>
              <a:rPr lang="ja-JP" altLang="en-US" sz="1200" dirty="0" smtClean="0">
                <a:latin typeface="+mn-ea"/>
              </a:rPr>
              <a:t>　パワーポイントでは、スライドに文字や表などを入れ資料を作成する。スライドにはさまざまな種</a:t>
            </a:r>
            <a:endParaRPr lang="en-US" altLang="ja-JP" sz="1200" dirty="0" smtClean="0">
              <a:latin typeface="+mn-ea"/>
            </a:endParaRPr>
          </a:p>
          <a:p>
            <a:pPr marL="0" indent="0">
              <a:lnSpc>
                <a:spcPts val="1500"/>
              </a:lnSpc>
              <a:spcBef>
                <a:spcPts val="600"/>
              </a:spcBef>
              <a:buNone/>
            </a:pPr>
            <a:r>
              <a:rPr lang="ja-JP" altLang="en-US" sz="1200" dirty="0">
                <a:latin typeface="+mn-ea"/>
              </a:rPr>
              <a:t>　</a:t>
            </a:r>
            <a:r>
              <a:rPr lang="ja-JP" altLang="en-US" sz="1200" dirty="0" smtClean="0">
                <a:latin typeface="+mn-ea"/>
              </a:rPr>
              <a:t>　類の「レイアウト」があり、スライドに入れたい内容によってレイアウトを選択する。</a:t>
            </a:r>
            <a:endParaRPr lang="en-US" altLang="ja-JP" sz="1200" dirty="0" smtClean="0">
              <a:latin typeface="+mn-ea"/>
            </a:endParaRPr>
          </a:p>
          <a:p>
            <a:pPr marL="0" indent="0">
              <a:lnSpc>
                <a:spcPts val="1500"/>
              </a:lnSpc>
              <a:spcBef>
                <a:spcPts val="0"/>
              </a:spcBef>
              <a:buNone/>
            </a:pPr>
            <a:r>
              <a:rPr lang="ja-JP" altLang="en-US" sz="1100" dirty="0" smtClean="0">
                <a:latin typeface="+mn-ea"/>
              </a:rPr>
              <a:t>　　　　「</a:t>
            </a:r>
            <a:r>
              <a:rPr lang="ja-JP" altLang="en-US" sz="1100" dirty="0">
                <a:latin typeface="+mn-ea"/>
              </a:rPr>
              <a:t>ホーム」タブを</a:t>
            </a:r>
            <a:r>
              <a:rPr lang="ja-JP" altLang="en-US" sz="1100" dirty="0" smtClean="0">
                <a:latin typeface="+mn-ea"/>
              </a:rPr>
              <a:t>クリック→「</a:t>
            </a:r>
            <a:r>
              <a:rPr lang="ja-JP" altLang="en-US" sz="1100" dirty="0">
                <a:latin typeface="+mn-ea"/>
              </a:rPr>
              <a:t>新しいスライド」ボタンの文字の部分をクリ</a:t>
            </a:r>
            <a:r>
              <a:rPr lang="ja-JP" altLang="en-US" sz="1100" dirty="0" err="1">
                <a:latin typeface="+mn-ea"/>
              </a:rPr>
              <a:t>ｌ</a:t>
            </a:r>
            <a:r>
              <a:rPr lang="ja-JP" altLang="en-US" sz="1100" dirty="0">
                <a:latin typeface="+mn-ea"/>
              </a:rPr>
              <a:t>ッ</a:t>
            </a:r>
            <a:r>
              <a:rPr lang="ja-JP" altLang="en-US" sz="1100" dirty="0" smtClean="0">
                <a:latin typeface="+mn-ea"/>
              </a:rPr>
              <a:t>ク→メニュー</a:t>
            </a:r>
            <a:r>
              <a:rPr lang="ja-JP" altLang="en-US" sz="1100" dirty="0">
                <a:latin typeface="+mn-ea"/>
              </a:rPr>
              <a:t>から追加</a:t>
            </a:r>
            <a:r>
              <a:rPr lang="ja-JP" altLang="en-US" sz="1100" dirty="0" smtClean="0">
                <a:latin typeface="+mn-ea"/>
              </a:rPr>
              <a:t>したい</a:t>
            </a:r>
            <a:endParaRPr lang="en-US" altLang="ja-JP" sz="1100" dirty="0" smtClean="0">
              <a:latin typeface="+mn-ea"/>
            </a:endParaRPr>
          </a:p>
          <a:p>
            <a:pPr marL="0" indent="0">
              <a:lnSpc>
                <a:spcPts val="1500"/>
              </a:lnSpc>
              <a:spcBef>
                <a:spcPts val="0"/>
              </a:spcBef>
              <a:buNone/>
            </a:pPr>
            <a:r>
              <a:rPr lang="ja-JP" altLang="en-US" sz="1100" dirty="0">
                <a:latin typeface="+mn-ea"/>
              </a:rPr>
              <a:t>　</a:t>
            </a:r>
            <a:r>
              <a:rPr lang="ja-JP" altLang="en-US" sz="1100" dirty="0" smtClean="0">
                <a:latin typeface="+mn-ea"/>
              </a:rPr>
              <a:t>　　　レイアウト</a:t>
            </a:r>
            <a:r>
              <a:rPr lang="ja-JP" altLang="en-US" sz="1100" dirty="0">
                <a:latin typeface="+mn-ea"/>
              </a:rPr>
              <a:t>のスライドをクリックする。</a:t>
            </a:r>
            <a:endParaRPr lang="en-US" altLang="ja-JP" sz="1100" dirty="0">
              <a:latin typeface="+mn-ea"/>
            </a:endParaRPr>
          </a:p>
          <a:p>
            <a:pPr marL="0" indent="0">
              <a:buNone/>
            </a:pPr>
            <a:endParaRPr lang="en-US" altLang="ja-JP" sz="1400" dirty="0">
              <a:latin typeface="+mn-ea"/>
            </a:endParaRPr>
          </a:p>
          <a:p>
            <a:pPr marL="0" indent="0">
              <a:buNone/>
            </a:pPr>
            <a:endParaRPr lang="en-US" altLang="ja-JP" sz="1400" dirty="0" smtClean="0">
              <a:latin typeface="+mn-ea"/>
            </a:endParaRPr>
          </a:p>
          <a:p>
            <a:pPr marL="0" indent="0">
              <a:buNone/>
            </a:pPr>
            <a:endParaRPr lang="en-US" altLang="ja-JP" sz="1400" dirty="0">
              <a:latin typeface="+mn-ea"/>
            </a:endParaRPr>
          </a:p>
          <a:p>
            <a:pPr marL="0" indent="0">
              <a:buNone/>
            </a:pPr>
            <a:endParaRPr lang="en-US" altLang="ja-JP" sz="1400" dirty="0" smtClean="0">
              <a:latin typeface="+mn-ea"/>
            </a:endParaRPr>
          </a:p>
          <a:p>
            <a:pPr marL="0" indent="0">
              <a:buNone/>
            </a:pPr>
            <a:endParaRPr lang="en-US" altLang="ja-JP" sz="1400" dirty="0">
              <a:latin typeface="+mn-ea"/>
            </a:endParaRPr>
          </a:p>
          <a:p>
            <a:pPr marL="0" indent="0">
              <a:buNone/>
            </a:pPr>
            <a:endParaRPr lang="en-US" altLang="ja-JP" sz="1400" dirty="0" smtClean="0">
              <a:latin typeface="+mn-ea"/>
            </a:endParaRPr>
          </a:p>
          <a:p>
            <a:pPr marL="0" indent="0">
              <a:buNone/>
            </a:pPr>
            <a:endParaRPr lang="en-US" altLang="ja-JP" sz="1400" dirty="0">
              <a:latin typeface="+mn-ea"/>
            </a:endParaRPr>
          </a:p>
          <a:p>
            <a:pPr marL="0" indent="0">
              <a:buNone/>
            </a:pPr>
            <a:endParaRPr lang="en-US" altLang="ja-JP" sz="1400" dirty="0" smtClean="0">
              <a:latin typeface="+mn-ea"/>
            </a:endParaRPr>
          </a:p>
          <a:p>
            <a:pPr marL="0" indent="0">
              <a:buNone/>
            </a:pPr>
            <a:endParaRPr lang="en-US" altLang="ja-JP" sz="1400" dirty="0">
              <a:latin typeface="+mn-ea"/>
            </a:endParaRPr>
          </a:p>
          <a:p>
            <a:pPr marL="0" indent="0">
              <a:buNone/>
            </a:pPr>
            <a:endParaRPr lang="en-US" altLang="ja-JP" sz="1400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1400" dirty="0" smtClean="0">
                <a:latin typeface="+mn-ea"/>
              </a:rPr>
              <a:t>４．文章や写真、表などを挿入していく</a:t>
            </a:r>
            <a:endParaRPr lang="en-US" altLang="ja-JP" sz="1400" dirty="0" smtClean="0">
              <a:latin typeface="+mn-ea"/>
            </a:endParaRPr>
          </a:p>
          <a:p>
            <a:pPr marL="0" indent="0">
              <a:lnSpc>
                <a:spcPts val="1700"/>
              </a:lnSpc>
              <a:spcBef>
                <a:spcPts val="600"/>
              </a:spcBef>
              <a:buNone/>
            </a:pPr>
            <a:r>
              <a:rPr lang="ja-JP" altLang="en-US" sz="1400" dirty="0" smtClean="0">
                <a:latin typeface="+mn-ea"/>
              </a:rPr>
              <a:t>　　</a:t>
            </a:r>
            <a:r>
              <a:rPr lang="ja-JP" altLang="en-US" sz="1200" dirty="0" smtClean="0">
                <a:latin typeface="+mn-ea"/>
              </a:rPr>
              <a:t>スライドには「プレースホルダー」という「枠組み」が配置されています。パワーポイントでは、</a:t>
            </a:r>
            <a:endParaRPr lang="en-US" altLang="ja-JP" sz="1200" dirty="0" smtClean="0">
              <a:latin typeface="+mn-ea"/>
            </a:endParaRPr>
          </a:p>
          <a:p>
            <a:pPr marL="0" indent="0">
              <a:lnSpc>
                <a:spcPts val="1700"/>
              </a:lnSpc>
              <a:spcBef>
                <a:spcPts val="600"/>
              </a:spcBef>
              <a:buNone/>
            </a:pPr>
            <a:r>
              <a:rPr lang="ja-JP" altLang="en-US" sz="1200" dirty="0">
                <a:latin typeface="+mn-ea"/>
              </a:rPr>
              <a:t>　</a:t>
            </a:r>
            <a:r>
              <a:rPr lang="ja-JP" altLang="en-US" sz="1200" dirty="0" smtClean="0">
                <a:latin typeface="+mn-ea"/>
              </a:rPr>
              <a:t>　このプレースホルダー内に文字や表写真などを挿入することで、スライドを作成していく。</a:t>
            </a:r>
            <a:endParaRPr lang="en-US" altLang="ja-JP" sz="1200" dirty="0">
              <a:latin typeface="+mn-ea"/>
            </a:endParaRPr>
          </a:p>
          <a:p>
            <a:pPr marL="0" indent="0">
              <a:lnSpc>
                <a:spcPts val="1500"/>
              </a:lnSpc>
              <a:spcBef>
                <a:spcPts val="0"/>
              </a:spcBef>
              <a:buNone/>
            </a:pPr>
            <a:endParaRPr lang="en-US" altLang="ja-JP" sz="1400" dirty="0" smtClean="0">
              <a:latin typeface="+mn-ea"/>
            </a:endParaRPr>
          </a:p>
          <a:p>
            <a:pPr marL="0" indent="0">
              <a:lnSpc>
                <a:spcPts val="1500"/>
              </a:lnSpc>
              <a:spcBef>
                <a:spcPts val="0"/>
              </a:spcBef>
              <a:buNone/>
            </a:pPr>
            <a:r>
              <a:rPr lang="ja-JP" altLang="en-US" sz="1400" dirty="0">
                <a:latin typeface="+mn-ea"/>
              </a:rPr>
              <a:t>　</a:t>
            </a:r>
            <a:r>
              <a:rPr lang="ja-JP" altLang="en-US" sz="1100" dirty="0">
                <a:latin typeface="+mn-ea"/>
              </a:rPr>
              <a:t> </a:t>
            </a:r>
            <a:endParaRPr lang="en-US" altLang="ja-JP" sz="1100" dirty="0" smtClean="0">
              <a:latin typeface="+mn-ea"/>
            </a:endParaRPr>
          </a:p>
          <a:p>
            <a:pPr marL="0" indent="0">
              <a:lnSpc>
                <a:spcPts val="1500"/>
              </a:lnSpc>
              <a:spcBef>
                <a:spcPts val="0"/>
              </a:spcBef>
              <a:buNone/>
            </a:pPr>
            <a:r>
              <a:rPr lang="ja-JP" altLang="en-US" sz="1400" dirty="0">
                <a:latin typeface="+mn-ea"/>
              </a:rPr>
              <a:t>　</a:t>
            </a:r>
            <a:endParaRPr lang="en-US" altLang="ja-JP" sz="1400" dirty="0" smtClean="0">
              <a:latin typeface="+mn-ea"/>
            </a:endParaRPr>
          </a:p>
          <a:p>
            <a:pPr marL="0" indent="0">
              <a:lnSpc>
                <a:spcPts val="1500"/>
              </a:lnSpc>
              <a:spcBef>
                <a:spcPts val="0"/>
              </a:spcBef>
              <a:buNone/>
            </a:pPr>
            <a:endParaRPr lang="en-US" altLang="ja-JP" sz="1400" dirty="0" smtClean="0">
              <a:latin typeface="+mn-ea"/>
            </a:endParaRPr>
          </a:p>
          <a:p>
            <a:pPr marL="0" indent="0">
              <a:lnSpc>
                <a:spcPts val="1500"/>
              </a:lnSpc>
              <a:spcBef>
                <a:spcPts val="0"/>
              </a:spcBef>
              <a:buNone/>
            </a:pPr>
            <a:endParaRPr lang="en-US" altLang="ja-JP" sz="1400" dirty="0">
              <a:latin typeface="+mn-ea"/>
            </a:endParaRPr>
          </a:p>
          <a:p>
            <a:pPr marL="0" indent="0">
              <a:lnSpc>
                <a:spcPts val="1500"/>
              </a:lnSpc>
              <a:spcBef>
                <a:spcPts val="0"/>
              </a:spcBef>
              <a:buNone/>
            </a:pPr>
            <a:endParaRPr lang="en-US" altLang="ja-JP" sz="1400" dirty="0" smtClean="0">
              <a:latin typeface="+mn-ea"/>
            </a:endParaRPr>
          </a:p>
          <a:p>
            <a:pPr marL="0" indent="0">
              <a:lnSpc>
                <a:spcPts val="1500"/>
              </a:lnSpc>
              <a:spcBef>
                <a:spcPts val="0"/>
              </a:spcBef>
              <a:buNone/>
            </a:pPr>
            <a:r>
              <a:rPr lang="ja-JP" altLang="en-US" sz="1400" dirty="0" smtClean="0">
                <a:latin typeface="+mn-ea"/>
              </a:rPr>
              <a:t>　　　　　</a:t>
            </a:r>
            <a:endParaRPr lang="en-US" altLang="ja-JP" sz="1400" dirty="0" smtClean="0">
              <a:latin typeface="+mn-ea"/>
            </a:endParaRPr>
          </a:p>
          <a:p>
            <a:pPr marL="0" indent="0">
              <a:lnSpc>
                <a:spcPts val="1500"/>
              </a:lnSpc>
              <a:spcBef>
                <a:spcPts val="0"/>
              </a:spcBef>
              <a:buNone/>
            </a:pPr>
            <a:r>
              <a:rPr lang="ja-JP" altLang="en-US" sz="1400" dirty="0">
                <a:latin typeface="+mn-ea"/>
              </a:rPr>
              <a:t>　</a:t>
            </a:r>
            <a:r>
              <a:rPr lang="ja-JP" altLang="en-US" sz="1400" dirty="0" smtClean="0">
                <a:latin typeface="+mn-ea"/>
              </a:rPr>
              <a:t>　　　　</a:t>
            </a:r>
            <a:endParaRPr lang="en-US" altLang="ja-JP" sz="1400" dirty="0" smtClean="0">
              <a:latin typeface="+mn-ea"/>
            </a:endParaRPr>
          </a:p>
          <a:p>
            <a:pPr marL="0" indent="0">
              <a:lnSpc>
                <a:spcPts val="1500"/>
              </a:lnSpc>
              <a:spcBef>
                <a:spcPts val="0"/>
              </a:spcBef>
              <a:buNone/>
            </a:pPr>
            <a:endParaRPr lang="en-US" altLang="ja-JP" sz="1400" dirty="0">
              <a:latin typeface="+mn-ea"/>
            </a:endParaRPr>
          </a:p>
          <a:p>
            <a:pPr marL="0" indent="0">
              <a:lnSpc>
                <a:spcPts val="1500"/>
              </a:lnSpc>
              <a:spcBef>
                <a:spcPts val="0"/>
              </a:spcBef>
              <a:buNone/>
            </a:pPr>
            <a:endParaRPr lang="en-US" altLang="ja-JP" sz="1400" dirty="0" smtClean="0">
              <a:latin typeface="+mn-ea"/>
            </a:endParaRPr>
          </a:p>
          <a:p>
            <a:pPr marL="0" indent="0">
              <a:lnSpc>
                <a:spcPts val="1500"/>
              </a:lnSpc>
              <a:spcBef>
                <a:spcPts val="0"/>
              </a:spcBef>
              <a:buNone/>
            </a:pPr>
            <a:endParaRPr lang="en-US" altLang="ja-JP" sz="1400" dirty="0">
              <a:latin typeface="+mn-ea"/>
            </a:endParaRPr>
          </a:p>
          <a:p>
            <a:pPr marL="0" indent="0">
              <a:lnSpc>
                <a:spcPts val="1500"/>
              </a:lnSpc>
              <a:spcBef>
                <a:spcPts val="0"/>
              </a:spcBef>
              <a:buNone/>
            </a:pPr>
            <a:endParaRPr lang="en-US" altLang="ja-JP" sz="1400" dirty="0" smtClean="0">
              <a:latin typeface="+mn-ea"/>
            </a:endParaRPr>
          </a:p>
          <a:p>
            <a:pPr marL="0" indent="0">
              <a:lnSpc>
                <a:spcPts val="1500"/>
              </a:lnSpc>
              <a:spcBef>
                <a:spcPts val="0"/>
              </a:spcBef>
              <a:buNone/>
            </a:pPr>
            <a:r>
              <a:rPr lang="ja-JP" altLang="en-US" sz="1400" dirty="0">
                <a:latin typeface="+mn-ea"/>
              </a:rPr>
              <a:t>　</a:t>
            </a:r>
            <a:r>
              <a:rPr lang="ja-JP" altLang="en-US" sz="1400" dirty="0" smtClean="0">
                <a:latin typeface="+mn-ea"/>
              </a:rPr>
              <a:t>　　　</a:t>
            </a:r>
            <a:endParaRPr lang="en-US" altLang="ja-JP" sz="1400" dirty="0" smtClean="0">
              <a:latin typeface="+mn-ea"/>
            </a:endParaRPr>
          </a:p>
          <a:p>
            <a:pPr marL="0" indent="0">
              <a:lnSpc>
                <a:spcPts val="1500"/>
              </a:lnSpc>
              <a:spcBef>
                <a:spcPts val="0"/>
              </a:spcBef>
              <a:buNone/>
            </a:pPr>
            <a:endParaRPr lang="en-US" altLang="ja-JP" sz="1400" dirty="0">
              <a:latin typeface="+mn-ea"/>
            </a:endParaRPr>
          </a:p>
          <a:p>
            <a:pPr marL="0" indent="0">
              <a:lnSpc>
                <a:spcPts val="1500"/>
              </a:lnSpc>
              <a:spcBef>
                <a:spcPts val="0"/>
              </a:spcBef>
              <a:buNone/>
            </a:pPr>
            <a:endParaRPr lang="en-US" altLang="ja-JP" sz="1400" dirty="0" smtClean="0">
              <a:latin typeface="+mn-ea"/>
            </a:endParaRPr>
          </a:p>
          <a:p>
            <a:pPr marL="0" indent="0">
              <a:lnSpc>
                <a:spcPts val="1500"/>
              </a:lnSpc>
              <a:spcBef>
                <a:spcPts val="0"/>
              </a:spcBef>
              <a:buNone/>
            </a:pPr>
            <a:r>
              <a:rPr lang="ja-JP" altLang="en-US" sz="1400" dirty="0" smtClean="0">
                <a:latin typeface="+mn-ea"/>
              </a:rPr>
              <a:t>　　　　　</a:t>
            </a:r>
            <a:r>
              <a:rPr lang="ja-JP" altLang="en-US" sz="1100" dirty="0" smtClean="0">
                <a:latin typeface="+mn-ea"/>
              </a:rPr>
              <a:t>Ａ：タイトルテキストプレースホルダー　　</a:t>
            </a:r>
            <a:endParaRPr lang="en-US" altLang="ja-JP" sz="1100" dirty="0" smtClean="0">
              <a:latin typeface="+mn-ea"/>
            </a:endParaRPr>
          </a:p>
          <a:p>
            <a:pPr marL="0" indent="0">
              <a:lnSpc>
                <a:spcPts val="1500"/>
              </a:lnSpc>
              <a:spcBef>
                <a:spcPts val="0"/>
              </a:spcBef>
              <a:buNone/>
            </a:pPr>
            <a:r>
              <a:rPr lang="ja-JP" altLang="en-US" sz="1100" dirty="0">
                <a:latin typeface="+mn-ea"/>
              </a:rPr>
              <a:t>　</a:t>
            </a:r>
            <a:r>
              <a:rPr lang="ja-JP" altLang="en-US" sz="1100" dirty="0" smtClean="0">
                <a:latin typeface="+mn-ea"/>
              </a:rPr>
              <a:t>　　　　　　　　スライドのタイトルを入力</a:t>
            </a:r>
            <a:endParaRPr lang="en-US" altLang="ja-JP" sz="1100" dirty="0" smtClean="0">
              <a:latin typeface="+mn-ea"/>
            </a:endParaRPr>
          </a:p>
          <a:p>
            <a:pPr marL="0" indent="0">
              <a:lnSpc>
                <a:spcPts val="1500"/>
              </a:lnSpc>
              <a:spcBef>
                <a:spcPts val="0"/>
              </a:spcBef>
              <a:buNone/>
            </a:pPr>
            <a:r>
              <a:rPr lang="ja-JP" altLang="en-US" sz="1100" dirty="0">
                <a:latin typeface="+mn-ea"/>
              </a:rPr>
              <a:t>　</a:t>
            </a:r>
            <a:r>
              <a:rPr lang="ja-JP" altLang="en-US" sz="1100" dirty="0" smtClean="0">
                <a:latin typeface="+mn-ea"/>
              </a:rPr>
              <a:t>　　　　　 Ｂ：テキストホルダー　　</a:t>
            </a:r>
            <a:endParaRPr lang="en-US" altLang="ja-JP" sz="1100" dirty="0" smtClean="0">
              <a:latin typeface="+mn-ea"/>
            </a:endParaRPr>
          </a:p>
          <a:p>
            <a:pPr marL="0" indent="0">
              <a:lnSpc>
                <a:spcPts val="1500"/>
              </a:lnSpc>
              <a:spcBef>
                <a:spcPts val="0"/>
              </a:spcBef>
              <a:buNone/>
            </a:pPr>
            <a:r>
              <a:rPr lang="ja-JP" altLang="en-US" sz="1100" dirty="0">
                <a:latin typeface="+mn-ea"/>
              </a:rPr>
              <a:t>　</a:t>
            </a:r>
            <a:r>
              <a:rPr lang="ja-JP" altLang="en-US" sz="1100" dirty="0" smtClean="0">
                <a:latin typeface="+mn-ea"/>
              </a:rPr>
              <a:t>　　　　　　　　一般のテキスト（文字）を入力する。</a:t>
            </a:r>
            <a:endParaRPr lang="en-US" altLang="ja-JP" sz="1100" dirty="0" smtClean="0">
              <a:latin typeface="+mn-ea"/>
            </a:endParaRPr>
          </a:p>
          <a:p>
            <a:pPr marL="0" indent="0">
              <a:lnSpc>
                <a:spcPts val="1500"/>
              </a:lnSpc>
              <a:spcBef>
                <a:spcPts val="0"/>
              </a:spcBef>
              <a:buNone/>
            </a:pPr>
            <a:r>
              <a:rPr lang="ja-JP" altLang="en-US" sz="1100" dirty="0">
                <a:latin typeface="+mn-ea"/>
              </a:rPr>
              <a:t>　</a:t>
            </a:r>
            <a:r>
              <a:rPr lang="ja-JP" altLang="en-US" sz="1100" dirty="0" smtClean="0">
                <a:latin typeface="+mn-ea"/>
              </a:rPr>
              <a:t>　　　　　 Ｃ：コンテンツプレースホルダー</a:t>
            </a:r>
            <a:endParaRPr lang="en-US" altLang="ja-JP" sz="1100" dirty="0" smtClean="0">
              <a:latin typeface="+mn-ea"/>
            </a:endParaRPr>
          </a:p>
          <a:p>
            <a:pPr marL="0" indent="0">
              <a:lnSpc>
                <a:spcPts val="1500"/>
              </a:lnSpc>
              <a:spcBef>
                <a:spcPts val="0"/>
              </a:spcBef>
              <a:buNone/>
            </a:pPr>
            <a:r>
              <a:rPr lang="ja-JP" altLang="en-US" sz="1100" dirty="0">
                <a:latin typeface="+mn-ea"/>
              </a:rPr>
              <a:t>　</a:t>
            </a:r>
            <a:r>
              <a:rPr lang="ja-JP" altLang="en-US" sz="1100" dirty="0" smtClean="0">
                <a:latin typeface="+mn-ea"/>
              </a:rPr>
              <a:t>　　　　　　　　文字や６種類のコンテンツ（表組み、グラフ、スマートアート、写真、オンライン画像、動画）</a:t>
            </a:r>
            <a:endParaRPr lang="en-US" altLang="ja-JP" sz="1100" dirty="0" smtClean="0">
              <a:latin typeface="+mn-ea"/>
            </a:endParaRPr>
          </a:p>
          <a:p>
            <a:pPr marL="0" indent="0">
              <a:lnSpc>
                <a:spcPts val="1500"/>
              </a:lnSpc>
              <a:spcBef>
                <a:spcPts val="0"/>
              </a:spcBef>
              <a:buNone/>
            </a:pPr>
            <a:r>
              <a:rPr lang="ja-JP" altLang="en-US" sz="1100" dirty="0">
                <a:latin typeface="+mn-ea"/>
              </a:rPr>
              <a:t>　</a:t>
            </a:r>
            <a:r>
              <a:rPr lang="ja-JP" altLang="en-US" sz="1100" dirty="0" smtClean="0">
                <a:latin typeface="+mn-ea"/>
              </a:rPr>
              <a:t>　　　　　　　　が挿入できる。文字以外は、各アイコンをクリックして挿入する。</a:t>
            </a:r>
            <a:endParaRPr lang="en-US" altLang="ja-JP" sz="1100" dirty="0" smtClean="0">
              <a:latin typeface="+mn-ea"/>
            </a:endParaRPr>
          </a:p>
          <a:p>
            <a:pPr marL="0" indent="0">
              <a:buNone/>
            </a:pPr>
            <a:endParaRPr lang="en-US" altLang="ja-JP" sz="1100" dirty="0" smtClean="0">
              <a:latin typeface="+mn-ea"/>
            </a:endParaRPr>
          </a:p>
          <a:p>
            <a:pPr marL="0" indent="0">
              <a:buNone/>
            </a:pPr>
            <a:endParaRPr lang="en-US" altLang="ja-JP" sz="1100" dirty="0">
              <a:latin typeface="+mn-ea"/>
            </a:endParaRPr>
          </a:p>
          <a:p>
            <a:pPr marL="0" indent="0">
              <a:buNone/>
            </a:pPr>
            <a:endParaRPr lang="en-US" altLang="ja-JP" sz="1400" dirty="0" smtClean="0">
              <a:latin typeface="+mn-ea"/>
            </a:endParaRPr>
          </a:p>
          <a:p>
            <a:pPr marL="0" indent="0">
              <a:buNone/>
            </a:pPr>
            <a:endParaRPr lang="en-US" altLang="ja-JP" sz="1400" dirty="0">
              <a:latin typeface="+mn-ea"/>
            </a:endParaRPr>
          </a:p>
          <a:p>
            <a:pPr marL="0" indent="0">
              <a:buNone/>
            </a:pPr>
            <a:endParaRPr lang="en-US" altLang="ja-JP" sz="1400" dirty="0" smtClean="0">
              <a:latin typeface="+mn-ea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534285" y="5698968"/>
            <a:ext cx="5600701" cy="2582688"/>
            <a:chOff x="714374" y="4837287"/>
            <a:chExt cx="3857625" cy="1762125"/>
          </a:xfrm>
        </p:grpSpPr>
        <p:pic>
          <p:nvPicPr>
            <p:cNvPr id="2" name="図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14374" y="4837287"/>
              <a:ext cx="3857625" cy="1762125"/>
            </a:xfrm>
            <a:prstGeom prst="rect">
              <a:avLst/>
            </a:prstGeom>
          </p:spPr>
        </p:pic>
        <p:sp>
          <p:nvSpPr>
            <p:cNvPr id="4" name="テキスト ボックス 3"/>
            <p:cNvSpPr txBox="1"/>
            <p:nvPr/>
          </p:nvSpPr>
          <p:spPr>
            <a:xfrm>
              <a:off x="2086376" y="5019047"/>
              <a:ext cx="4000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b="1" dirty="0" smtClean="0"/>
                <a:t>Ａ</a:t>
              </a:r>
              <a:endParaRPr kumimoji="1" lang="ja-JP" altLang="en-US" sz="1200" b="1" dirty="0"/>
            </a:p>
          </p:txBody>
        </p:sp>
        <p:sp>
          <p:nvSpPr>
            <p:cNvPr id="5" name="テキスト ボックス 4"/>
            <p:cNvSpPr txBox="1"/>
            <p:nvPr/>
          </p:nvSpPr>
          <p:spPr>
            <a:xfrm>
              <a:off x="1597016" y="5441351"/>
              <a:ext cx="35242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200" b="1" dirty="0"/>
                <a:t>Ｂ</a:t>
              </a:r>
              <a:endParaRPr kumimoji="1" lang="ja-JP" altLang="en-US" sz="1200" b="1" dirty="0"/>
            </a:p>
          </p:txBody>
        </p:sp>
        <p:sp>
          <p:nvSpPr>
            <p:cNvPr id="6" name="テキスト ボックス 5"/>
            <p:cNvSpPr txBox="1"/>
            <p:nvPr/>
          </p:nvSpPr>
          <p:spPr>
            <a:xfrm>
              <a:off x="1949442" y="6171237"/>
              <a:ext cx="254186" cy="18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200" b="1" dirty="0" smtClean="0"/>
                <a:t>Ｃ</a:t>
              </a:r>
              <a:endParaRPr kumimoji="1" lang="ja-JP" altLang="en-US" sz="1200" b="1" dirty="0"/>
            </a:p>
          </p:txBody>
        </p:sp>
        <p:sp>
          <p:nvSpPr>
            <p:cNvPr id="11" name="テキスト ボックス 10"/>
            <p:cNvSpPr txBox="1"/>
            <p:nvPr/>
          </p:nvSpPr>
          <p:spPr>
            <a:xfrm>
              <a:off x="3448430" y="5441351"/>
              <a:ext cx="35242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200" b="1" dirty="0"/>
                <a:t>Ｂ</a:t>
              </a:r>
              <a:endParaRPr kumimoji="1" lang="ja-JP" altLang="en-US" sz="1200" b="1" dirty="0"/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3800856" y="6192495"/>
              <a:ext cx="254186" cy="18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200" b="1" dirty="0" smtClean="0"/>
                <a:t>Ｃ</a:t>
              </a:r>
              <a:endParaRPr kumimoji="1" lang="ja-JP" altLang="en-US" sz="1200" b="1" dirty="0"/>
            </a:p>
          </p:txBody>
        </p:sp>
      </p:grpSp>
      <p:pic>
        <p:nvPicPr>
          <p:cNvPr id="8" name="図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89830" y="1842710"/>
            <a:ext cx="2328198" cy="2897788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9780" y="1823799"/>
            <a:ext cx="2381250" cy="1447800"/>
          </a:xfrm>
          <a:prstGeom prst="rect">
            <a:avLst/>
          </a:prstGeom>
        </p:spPr>
      </p:pic>
      <p:sp>
        <p:nvSpPr>
          <p:cNvPr id="14" name="円/楕円 13"/>
          <p:cNvSpPr/>
          <p:nvPr/>
        </p:nvSpPr>
        <p:spPr>
          <a:xfrm>
            <a:off x="1348458" y="2035578"/>
            <a:ext cx="469709" cy="29679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円/楕円 14"/>
          <p:cNvSpPr/>
          <p:nvPr/>
        </p:nvSpPr>
        <p:spPr>
          <a:xfrm>
            <a:off x="1617857" y="2353642"/>
            <a:ext cx="469709" cy="6553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3" name="直線矢印コネクタ 12"/>
          <p:cNvCxnSpPr/>
          <p:nvPr/>
        </p:nvCxnSpPr>
        <p:spPr>
          <a:xfrm>
            <a:off x="2087566" y="2685143"/>
            <a:ext cx="160226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41B1B-CE9B-4C78-99EF-B5D1F8E8C775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0391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コンテンツ プレースホルダー 4"/>
          <p:cNvSpPr>
            <a:spLocks noGrp="1"/>
          </p:cNvSpPr>
          <p:nvPr>
            <p:ph idx="1"/>
          </p:nvPr>
        </p:nvSpPr>
        <p:spPr>
          <a:xfrm>
            <a:off x="211930" y="141463"/>
            <a:ext cx="6434137" cy="9640490"/>
          </a:xfrm>
        </p:spPr>
        <p:txBody>
          <a:bodyPr/>
          <a:lstStyle/>
          <a:p>
            <a:pPr marL="0" indent="0">
              <a:buNone/>
            </a:pPr>
            <a:r>
              <a:rPr lang="ja-JP" altLang="en-US" sz="1400" dirty="0" smtClean="0">
                <a:latin typeface="+mn-ea"/>
              </a:rPr>
              <a:t>５．完成した資料は、必ず保存する</a:t>
            </a:r>
            <a:endParaRPr lang="en-US" altLang="ja-JP" sz="1400" dirty="0" smtClean="0">
              <a:latin typeface="+mn-ea"/>
            </a:endParaRPr>
          </a:p>
          <a:p>
            <a:pPr marL="0" indent="0">
              <a:lnSpc>
                <a:spcPts val="1700"/>
              </a:lnSpc>
              <a:spcBef>
                <a:spcPts val="600"/>
              </a:spcBef>
              <a:buNone/>
            </a:pPr>
            <a:r>
              <a:rPr lang="ja-JP" altLang="en-US" sz="1100" dirty="0" smtClean="0">
                <a:latin typeface="+mn-ea"/>
              </a:rPr>
              <a:t>　作成したプレゼンテーションは、必ず保存しよう。保存さえしておけば、必要になったときに、</a:t>
            </a:r>
            <a:endParaRPr lang="en-US" altLang="ja-JP" sz="1100" dirty="0" smtClean="0">
              <a:latin typeface="+mn-ea"/>
            </a:endParaRPr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r>
              <a:rPr lang="ja-JP" altLang="en-US" sz="1100" dirty="0" smtClean="0">
                <a:latin typeface="+mn-ea"/>
              </a:rPr>
              <a:t>　すぐに作業を再開できる。保存には「名前を付けて保存」と「上書き保存」の二つの方法がある。　</a:t>
            </a:r>
            <a:endParaRPr lang="en-US" altLang="ja-JP" sz="1100" dirty="0" smtClean="0">
              <a:latin typeface="+mn-ea"/>
            </a:endParaRPr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r>
              <a:rPr lang="ja-JP" altLang="en-US" sz="1100" dirty="0" smtClean="0">
                <a:latin typeface="+mn-ea"/>
              </a:rPr>
              <a:t>　はじめて保存するときは、「名前を付けて保存」の操作を行い、保存場所と名前を指定する。</a:t>
            </a:r>
            <a:endParaRPr lang="en-US" altLang="ja-JP" sz="1100" dirty="0" smtClean="0">
              <a:latin typeface="+mn-ea"/>
            </a:endParaRPr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r>
              <a:rPr lang="ja-JP" altLang="en-US" sz="1100" dirty="0">
                <a:latin typeface="+mn-ea"/>
              </a:rPr>
              <a:t>　</a:t>
            </a:r>
            <a:r>
              <a:rPr lang="ja-JP" altLang="en-US" sz="1100" dirty="0" smtClean="0">
                <a:latin typeface="+mn-ea"/>
              </a:rPr>
              <a:t>　　「ファイル」タブをクリック→「名前を付けて保存」をクリック→「コンピューター」をクリック→「参照」</a:t>
            </a:r>
            <a:endParaRPr lang="en-US" altLang="ja-JP" sz="1100" dirty="0" smtClean="0">
              <a:latin typeface="+mn-ea"/>
            </a:endParaRPr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r>
              <a:rPr lang="ja-JP" altLang="en-US" sz="1100" dirty="0">
                <a:latin typeface="+mn-ea"/>
              </a:rPr>
              <a:t>　</a:t>
            </a:r>
            <a:r>
              <a:rPr lang="ja-JP" altLang="en-US" sz="1100" dirty="0" smtClean="0">
                <a:latin typeface="+mn-ea"/>
              </a:rPr>
              <a:t>　　ボタンをクリック→「名前を付けて保存」画面が表示される。→保存場所を指定し→名前を入力して</a:t>
            </a:r>
            <a:endParaRPr lang="en-US" altLang="ja-JP" sz="1100" dirty="0" smtClean="0">
              <a:latin typeface="+mn-ea"/>
            </a:endParaRPr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r>
              <a:rPr lang="ja-JP" altLang="en-US" sz="1100" dirty="0">
                <a:latin typeface="+mn-ea"/>
              </a:rPr>
              <a:t>　</a:t>
            </a:r>
            <a:r>
              <a:rPr lang="ja-JP" altLang="en-US" sz="1100" dirty="0" smtClean="0">
                <a:latin typeface="+mn-ea"/>
              </a:rPr>
              <a:t>　　→「保存」ボタンをクリック</a:t>
            </a:r>
            <a:endParaRPr lang="en-US" altLang="ja-JP" sz="1100" dirty="0" smtClean="0">
              <a:latin typeface="+mn-ea"/>
            </a:endParaRPr>
          </a:p>
          <a:p>
            <a:pPr marL="0" indent="0">
              <a:buNone/>
            </a:pPr>
            <a:endParaRPr kumimoji="1" lang="en-US" altLang="ja-JP" sz="1200" dirty="0" smtClean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kumimoji="1" lang="en-US" altLang="ja-JP" dirty="0" smtClean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kumimoji="1" lang="en-US" altLang="ja-JP" dirty="0" smtClean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kumimoji="1" lang="en-US" altLang="ja-JP" dirty="0" smtClean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kumimoji="1" lang="en-US" altLang="ja-JP" dirty="0" smtClean="0"/>
          </a:p>
          <a:p>
            <a:pPr marL="0" indent="0">
              <a:buNone/>
            </a:pPr>
            <a:endParaRPr kumimoji="1" lang="en-US" altLang="ja-JP" sz="1400" dirty="0" smtClean="0"/>
          </a:p>
          <a:p>
            <a:pPr marL="0" indent="0">
              <a:buNone/>
            </a:pPr>
            <a:r>
              <a:rPr kumimoji="1" lang="ja-JP" altLang="en-US" sz="1400" dirty="0" smtClean="0"/>
              <a:t>６．スライドショーを実行する</a:t>
            </a:r>
            <a:endParaRPr kumimoji="1" lang="en-US" altLang="ja-JP" sz="1400" dirty="0" smtClean="0"/>
          </a:p>
          <a:p>
            <a:pPr marL="0" indent="0">
              <a:lnSpc>
                <a:spcPts val="1700"/>
              </a:lnSpc>
              <a:spcBef>
                <a:spcPts val="600"/>
              </a:spcBef>
              <a:buNone/>
            </a:pPr>
            <a:r>
              <a:rPr lang="ja-JP" altLang="en-US" sz="1200" dirty="0" smtClean="0"/>
              <a:t>　　資料が完成したら「スライドショー」を実行して内容を確認しよう。「スライドショー」とは、</a:t>
            </a:r>
            <a:endParaRPr lang="en-US" altLang="ja-JP" sz="1200" dirty="0" smtClean="0"/>
          </a:p>
          <a:p>
            <a:pPr marL="0" indent="0">
              <a:lnSpc>
                <a:spcPts val="1700"/>
              </a:lnSpc>
              <a:spcBef>
                <a:spcPts val="600"/>
              </a:spcBef>
              <a:buNone/>
            </a:pPr>
            <a:r>
              <a:rPr lang="ja-JP" altLang="en-US" sz="1200" dirty="0"/>
              <a:t>　</a:t>
            </a:r>
            <a:r>
              <a:rPr lang="ja-JP" altLang="en-US" sz="1200" dirty="0" smtClean="0"/>
              <a:t>　スライドを画面全体に表示し、紙芝居のように次々と切り替える機能です。スライドを切り替</a:t>
            </a:r>
            <a:endParaRPr lang="en-US" altLang="ja-JP" sz="1200" dirty="0" smtClean="0"/>
          </a:p>
          <a:p>
            <a:pPr marL="0" indent="0">
              <a:lnSpc>
                <a:spcPts val="1700"/>
              </a:lnSpc>
              <a:spcBef>
                <a:spcPts val="600"/>
              </a:spcBef>
              <a:buNone/>
            </a:pPr>
            <a:r>
              <a:rPr lang="ja-JP" altLang="en-US" sz="1200" dirty="0"/>
              <a:t>　</a:t>
            </a:r>
            <a:r>
              <a:rPr lang="ja-JP" altLang="en-US" sz="1200" dirty="0" smtClean="0"/>
              <a:t>　えるだけでなく、スライド内の文字や図形を順番に表示するといったこともできる。</a:t>
            </a:r>
            <a:endParaRPr lang="en-US" altLang="ja-JP" sz="1200" dirty="0" smtClean="0"/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r>
              <a:rPr lang="ja-JP" altLang="en-US" sz="1100" dirty="0"/>
              <a:t>　</a:t>
            </a:r>
            <a:r>
              <a:rPr lang="ja-JP" altLang="en-US" sz="1100" dirty="0" smtClean="0"/>
              <a:t>　　　「スライドショー」タブをクリック→「最初から」ボタンをクリック→スライドショーが実行され、最初の</a:t>
            </a:r>
            <a:endParaRPr lang="en-US" altLang="ja-JP" sz="1100" dirty="0" smtClean="0"/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r>
              <a:rPr lang="ja-JP" altLang="en-US" sz="1100" dirty="0"/>
              <a:t>　</a:t>
            </a:r>
            <a:r>
              <a:rPr lang="ja-JP" altLang="en-US" sz="1100" dirty="0" smtClean="0"/>
              <a:t>　　　スライドが表示される。→次のスライドを表示するには画面をクリックする</a:t>
            </a:r>
            <a:endParaRPr lang="en-US" altLang="ja-JP" sz="1100" dirty="0" smtClean="0"/>
          </a:p>
          <a:p>
            <a:pPr marL="0" indent="0">
              <a:buNone/>
            </a:pPr>
            <a:endParaRPr kumimoji="1" lang="en-US" altLang="ja-JP" sz="1100" dirty="0" smtClean="0"/>
          </a:p>
          <a:p>
            <a:pPr marL="0" indent="0">
              <a:buNone/>
            </a:pPr>
            <a:endParaRPr lang="en-US" altLang="ja-JP" sz="1100" dirty="0"/>
          </a:p>
          <a:p>
            <a:pPr marL="0" indent="0">
              <a:buNone/>
            </a:pPr>
            <a:endParaRPr kumimoji="1" lang="en-US" altLang="ja-JP" sz="1100" dirty="0" smtClean="0"/>
          </a:p>
          <a:p>
            <a:pPr marL="0" indent="0">
              <a:buNone/>
            </a:pPr>
            <a:endParaRPr lang="en-US" altLang="ja-JP" sz="1100" dirty="0"/>
          </a:p>
          <a:p>
            <a:pPr marL="0" indent="0">
              <a:buNone/>
            </a:pPr>
            <a:endParaRPr kumimoji="1" lang="en-US" altLang="ja-JP" sz="1100" dirty="0" smtClean="0"/>
          </a:p>
          <a:p>
            <a:pPr marL="0" indent="0">
              <a:buNone/>
            </a:pPr>
            <a:endParaRPr lang="en-US" altLang="ja-JP" sz="1100" dirty="0"/>
          </a:p>
          <a:p>
            <a:pPr marL="0" indent="0">
              <a:buNone/>
            </a:pPr>
            <a:r>
              <a:rPr kumimoji="1" lang="ja-JP" altLang="en-US" sz="1100" dirty="0" smtClean="0"/>
              <a:t>　　　　</a:t>
            </a:r>
            <a:r>
              <a:rPr kumimoji="1" lang="en-US" altLang="ja-JP" sz="1100" dirty="0" smtClean="0"/>
              <a:t>※</a:t>
            </a:r>
            <a:r>
              <a:rPr kumimoji="1" lang="ja-JP" altLang="en-US" sz="1100" dirty="0" smtClean="0"/>
              <a:t>画面の移動はパソコンのキーボ－ドでも操作できる。</a:t>
            </a:r>
            <a:endParaRPr kumimoji="1" lang="en-US" altLang="ja-JP" sz="1100" dirty="0" smtClean="0"/>
          </a:p>
          <a:p>
            <a:pPr marL="0" indent="0">
              <a:buNone/>
            </a:pPr>
            <a:r>
              <a:rPr lang="ja-JP" altLang="en-US" sz="1100" dirty="0"/>
              <a:t>　</a:t>
            </a:r>
            <a:r>
              <a:rPr lang="ja-JP" altLang="en-US" sz="1100" dirty="0" smtClean="0"/>
              <a:t>　　　　　次の画面へは「→」</a:t>
            </a:r>
            <a:endParaRPr lang="en-US" altLang="ja-JP" sz="1100" dirty="0" smtClean="0"/>
          </a:p>
          <a:p>
            <a:pPr marL="0" indent="0">
              <a:buNone/>
            </a:pPr>
            <a:r>
              <a:rPr kumimoji="1" lang="ja-JP" altLang="en-US" sz="1100" dirty="0"/>
              <a:t>　</a:t>
            </a:r>
            <a:r>
              <a:rPr kumimoji="1" lang="ja-JP" altLang="en-US" sz="1100" dirty="0" smtClean="0"/>
              <a:t>　　　　　前の画面へは「←」</a:t>
            </a:r>
            <a:endParaRPr kumimoji="1" lang="en-US" altLang="ja-JP" sz="1100" dirty="0" smtClean="0"/>
          </a:p>
          <a:p>
            <a:pPr marL="0" indent="0">
              <a:buNone/>
            </a:pPr>
            <a:r>
              <a:rPr lang="ja-JP" altLang="en-US" sz="1100" dirty="0"/>
              <a:t>　</a:t>
            </a:r>
            <a:r>
              <a:rPr lang="ja-JP" altLang="en-US" sz="1100" dirty="0" smtClean="0"/>
              <a:t>　　　　　ちなみに終了は「</a:t>
            </a:r>
            <a:r>
              <a:rPr lang="en-US" altLang="ja-JP" sz="1100" dirty="0" smtClean="0"/>
              <a:t>Esc</a:t>
            </a:r>
            <a:r>
              <a:rPr lang="ja-JP" altLang="en-US" sz="1100" dirty="0" smtClean="0"/>
              <a:t>」を押す</a:t>
            </a:r>
            <a:endParaRPr lang="en-US" altLang="ja-JP" sz="1100" dirty="0" smtClean="0"/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045" y="1836775"/>
            <a:ext cx="2381250" cy="1447800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6835" y="2074567"/>
            <a:ext cx="3674989" cy="3120274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7496" y="7070650"/>
            <a:ext cx="5443004" cy="1606982"/>
          </a:xfrm>
          <a:prstGeom prst="rect">
            <a:avLst/>
          </a:prstGeom>
        </p:spPr>
      </p:pic>
      <p:sp>
        <p:nvSpPr>
          <p:cNvPr id="9" name="円/楕円 8"/>
          <p:cNvSpPr/>
          <p:nvPr/>
        </p:nvSpPr>
        <p:spPr>
          <a:xfrm>
            <a:off x="638820" y="7602278"/>
            <a:ext cx="668985" cy="62732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円/楕円 9"/>
          <p:cNvSpPr/>
          <p:nvPr/>
        </p:nvSpPr>
        <p:spPr>
          <a:xfrm>
            <a:off x="5086776" y="7279172"/>
            <a:ext cx="941886" cy="3656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円/楕円 10"/>
          <p:cNvSpPr/>
          <p:nvPr/>
        </p:nvSpPr>
        <p:spPr>
          <a:xfrm>
            <a:off x="211930" y="1977656"/>
            <a:ext cx="819428" cy="4678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円/楕円 11"/>
          <p:cNvSpPr/>
          <p:nvPr/>
        </p:nvSpPr>
        <p:spPr>
          <a:xfrm>
            <a:off x="2210989" y="3162301"/>
            <a:ext cx="1127634" cy="4678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円/楕円 12"/>
          <p:cNvSpPr/>
          <p:nvPr/>
        </p:nvSpPr>
        <p:spPr>
          <a:xfrm>
            <a:off x="3429000" y="3284575"/>
            <a:ext cx="1834116" cy="4678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円/楕円 13"/>
          <p:cNvSpPr/>
          <p:nvPr/>
        </p:nvSpPr>
        <p:spPr>
          <a:xfrm>
            <a:off x="5337544" y="4682467"/>
            <a:ext cx="818708" cy="4678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86345" y="8877645"/>
            <a:ext cx="723900" cy="495300"/>
          </a:xfrm>
          <a:prstGeom prst="rect">
            <a:avLst/>
          </a:prstGeom>
        </p:spPr>
      </p:pic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41B1B-CE9B-4C78-99EF-B5D1F8E8C775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1940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93573" y="269876"/>
            <a:ext cx="6470853" cy="943927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en-US" altLang="ja-JP" sz="1600" dirty="0" smtClean="0">
                <a:latin typeface="+mn-ea"/>
              </a:rPr>
              <a:t>Ⅲ</a:t>
            </a:r>
            <a:r>
              <a:rPr kumimoji="1" lang="ja-JP" altLang="en-US" sz="1600" dirty="0" smtClean="0">
                <a:latin typeface="+mn-ea"/>
              </a:rPr>
              <a:t>わかりやすい資料の作り方</a:t>
            </a:r>
            <a:endParaRPr kumimoji="1" lang="en-US" altLang="ja-JP" sz="1600" dirty="0" smtClean="0">
              <a:latin typeface="+mn-ea"/>
            </a:endParaRPr>
          </a:p>
          <a:p>
            <a:pPr marL="0" indent="0">
              <a:buNone/>
            </a:pPr>
            <a:r>
              <a:rPr kumimoji="1" lang="ja-JP" altLang="en-US" sz="1400" dirty="0" smtClean="0">
                <a:latin typeface="+mn-ea"/>
              </a:rPr>
              <a:t>１．文字を入力</a:t>
            </a:r>
            <a:endParaRPr kumimoji="1" lang="en-US" altLang="ja-JP" sz="1400" dirty="0" smtClean="0">
              <a:latin typeface="+mn-ea"/>
            </a:endParaRPr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r>
              <a:rPr lang="ja-JP" altLang="en-US" sz="1300" dirty="0">
                <a:latin typeface="+mn-ea"/>
              </a:rPr>
              <a:t>　</a:t>
            </a:r>
            <a:r>
              <a:rPr lang="ja-JP" altLang="en-US" sz="1300" dirty="0" smtClean="0">
                <a:latin typeface="+mn-ea"/>
              </a:rPr>
              <a:t>　</a:t>
            </a:r>
            <a:r>
              <a:rPr lang="ja-JP" altLang="en-US" sz="1200" dirty="0" smtClean="0">
                <a:latin typeface="+mn-ea"/>
              </a:rPr>
              <a:t>文字はプレースホルダーをクリックすると入力できる状態になる。「タイトル」や見出し以外の</a:t>
            </a:r>
            <a:endParaRPr lang="en-US" altLang="ja-JP" sz="1200" dirty="0" smtClean="0">
              <a:latin typeface="+mn-ea"/>
            </a:endParaRPr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r>
              <a:rPr lang="ja-JP" altLang="en-US" sz="1200" dirty="0">
                <a:latin typeface="+mn-ea"/>
              </a:rPr>
              <a:t>　</a:t>
            </a:r>
            <a:r>
              <a:rPr lang="ja-JP" altLang="en-US" sz="1200" dirty="0" smtClean="0">
                <a:latin typeface="+mn-ea"/>
              </a:rPr>
              <a:t>　プレースホルダーでは、自動的に行頭文字のついた箇条書きになる。</a:t>
            </a:r>
            <a:endParaRPr kumimoji="1" lang="en-US" altLang="ja-JP" sz="1200" dirty="0" smtClean="0">
              <a:latin typeface="+mn-ea"/>
            </a:endParaRPr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r>
              <a:rPr lang="ja-JP" altLang="en-US" sz="1200" dirty="0">
                <a:latin typeface="+mn-ea"/>
              </a:rPr>
              <a:t>　</a:t>
            </a:r>
            <a:r>
              <a:rPr lang="ja-JP" altLang="en-US" sz="1200" dirty="0" smtClean="0">
                <a:latin typeface="+mn-ea"/>
              </a:rPr>
              <a:t>　〇タイトルや見出しの場合</a:t>
            </a:r>
            <a:endParaRPr lang="en-US" altLang="ja-JP" sz="1200" dirty="0" smtClean="0">
              <a:latin typeface="+mn-ea"/>
            </a:endParaRPr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r>
              <a:rPr kumimoji="1" lang="ja-JP" altLang="en-US" sz="1200" dirty="0">
                <a:latin typeface="+mn-ea"/>
              </a:rPr>
              <a:t>　</a:t>
            </a:r>
            <a:r>
              <a:rPr kumimoji="1" lang="ja-JP" altLang="en-US" sz="1200" dirty="0" smtClean="0">
                <a:latin typeface="+mn-ea"/>
              </a:rPr>
              <a:t>　　「タイトルを入力</a:t>
            </a:r>
            <a:r>
              <a:rPr lang="ja-JP" altLang="en-US" sz="1200" dirty="0" smtClean="0">
                <a:latin typeface="+mn-ea"/>
              </a:rPr>
              <a:t>」などのプレスホルダー内をクリックすると、カーソルが表示されるので</a:t>
            </a:r>
            <a:endParaRPr lang="en-US" altLang="ja-JP" sz="1200" dirty="0" smtClean="0">
              <a:latin typeface="+mn-ea"/>
            </a:endParaRPr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r>
              <a:rPr lang="ja-JP" altLang="en-US" sz="1200" dirty="0">
                <a:latin typeface="+mn-ea"/>
              </a:rPr>
              <a:t>　</a:t>
            </a:r>
            <a:r>
              <a:rPr lang="ja-JP" altLang="en-US" sz="1200" dirty="0" smtClean="0">
                <a:latin typeface="+mn-ea"/>
              </a:rPr>
              <a:t>　　文字を入力する。</a:t>
            </a:r>
            <a:endParaRPr lang="en-US" altLang="ja-JP" sz="1200" dirty="0" smtClean="0">
              <a:latin typeface="+mn-ea"/>
            </a:endParaRPr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r>
              <a:rPr kumimoji="1" lang="ja-JP" altLang="en-US" sz="1200" dirty="0">
                <a:latin typeface="+mn-ea"/>
              </a:rPr>
              <a:t>　</a:t>
            </a:r>
            <a:r>
              <a:rPr kumimoji="1" lang="ja-JP" altLang="en-US" sz="1200" dirty="0" smtClean="0">
                <a:latin typeface="+mn-ea"/>
              </a:rPr>
              <a:t>　</a:t>
            </a:r>
            <a:endParaRPr kumimoji="1" lang="en-US" altLang="ja-JP" sz="1200" dirty="0" smtClean="0">
              <a:latin typeface="+mn-ea"/>
            </a:endParaRPr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endParaRPr lang="en-US" altLang="ja-JP" sz="1200" dirty="0">
              <a:latin typeface="+mn-ea"/>
            </a:endParaRPr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r>
              <a:rPr lang="ja-JP" altLang="en-US" sz="1200" dirty="0">
                <a:latin typeface="+mn-ea"/>
              </a:rPr>
              <a:t>　</a:t>
            </a:r>
            <a:r>
              <a:rPr lang="ja-JP" altLang="en-US" sz="1200" dirty="0" smtClean="0">
                <a:latin typeface="+mn-ea"/>
              </a:rPr>
              <a:t>　</a:t>
            </a:r>
            <a:r>
              <a:rPr kumimoji="1" lang="ja-JP" altLang="en-US" sz="1200" dirty="0" smtClean="0">
                <a:latin typeface="+mn-ea"/>
              </a:rPr>
              <a:t>〇箇条書の場合</a:t>
            </a:r>
            <a:endParaRPr kumimoji="1" lang="en-US" altLang="ja-JP" sz="1200" dirty="0" smtClean="0">
              <a:latin typeface="+mn-ea"/>
            </a:endParaRPr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r>
              <a:rPr lang="ja-JP" altLang="en-US" sz="1200" dirty="0">
                <a:latin typeface="+mn-ea"/>
              </a:rPr>
              <a:t>　</a:t>
            </a:r>
            <a:r>
              <a:rPr lang="ja-JP" altLang="en-US" sz="1200" dirty="0" smtClean="0">
                <a:latin typeface="+mn-ea"/>
              </a:rPr>
              <a:t>　　行頭文字のあるプレースホルダーで文字入力後、「</a:t>
            </a:r>
            <a:r>
              <a:rPr lang="en-US" altLang="ja-JP" sz="1200" dirty="0" smtClean="0">
                <a:latin typeface="+mn-ea"/>
              </a:rPr>
              <a:t>Enter</a:t>
            </a:r>
            <a:r>
              <a:rPr lang="ja-JP" altLang="en-US" sz="1200" dirty="0" smtClean="0">
                <a:latin typeface="+mn-ea"/>
              </a:rPr>
              <a:t>」キーで改行すると新しい行頭</a:t>
            </a:r>
            <a:endParaRPr lang="en-US" altLang="ja-JP" sz="1200" dirty="0" smtClean="0">
              <a:latin typeface="+mn-ea"/>
            </a:endParaRPr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r>
              <a:rPr lang="ja-JP" altLang="en-US" sz="1200" dirty="0">
                <a:latin typeface="+mn-ea"/>
              </a:rPr>
              <a:t>　</a:t>
            </a:r>
            <a:r>
              <a:rPr lang="ja-JP" altLang="en-US" sz="1200" dirty="0" smtClean="0">
                <a:latin typeface="+mn-ea"/>
              </a:rPr>
              <a:t>　　文字がつき、箇条書きを進められる。</a:t>
            </a:r>
            <a:endParaRPr lang="en-US" altLang="ja-JP" sz="1200" dirty="0" smtClean="0">
              <a:latin typeface="+mn-ea"/>
            </a:endParaRPr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r>
              <a:rPr lang="ja-JP" altLang="en-US" sz="1200" dirty="0">
                <a:latin typeface="+mn-ea"/>
              </a:rPr>
              <a:t>　</a:t>
            </a:r>
            <a:r>
              <a:rPr lang="ja-JP" altLang="en-US" sz="1200" dirty="0" smtClean="0">
                <a:latin typeface="+mn-ea"/>
              </a:rPr>
              <a:t>　　行頭文字をつけずに改行したいときは、「</a:t>
            </a:r>
            <a:r>
              <a:rPr lang="en-US" altLang="ja-JP" sz="1200" dirty="0" smtClean="0">
                <a:latin typeface="+mn-ea"/>
              </a:rPr>
              <a:t>Shift</a:t>
            </a:r>
            <a:r>
              <a:rPr lang="ja-JP" altLang="en-US" sz="1200" dirty="0" smtClean="0">
                <a:latin typeface="+mn-ea"/>
              </a:rPr>
              <a:t>」キーを押しながら</a:t>
            </a:r>
            <a:r>
              <a:rPr lang="ja-JP" altLang="en-US" sz="1200" dirty="0">
                <a:latin typeface="+mn-ea"/>
              </a:rPr>
              <a:t>「</a:t>
            </a:r>
            <a:r>
              <a:rPr lang="en-US" altLang="ja-JP" sz="1200" dirty="0">
                <a:latin typeface="+mn-ea"/>
              </a:rPr>
              <a:t>Enter</a:t>
            </a:r>
            <a:r>
              <a:rPr lang="ja-JP" altLang="en-US" sz="1200" dirty="0">
                <a:latin typeface="+mn-ea"/>
              </a:rPr>
              <a:t>」 </a:t>
            </a:r>
            <a:r>
              <a:rPr lang="ja-JP" altLang="en-US" sz="1200" dirty="0" smtClean="0">
                <a:latin typeface="+mn-ea"/>
              </a:rPr>
              <a:t>キーを押す</a:t>
            </a:r>
            <a:endParaRPr lang="en-US" altLang="ja-JP" sz="1200" dirty="0" smtClean="0">
              <a:latin typeface="+mn-ea"/>
            </a:endParaRPr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r>
              <a:rPr lang="ja-JP" altLang="en-US" sz="1200" dirty="0">
                <a:latin typeface="+mn-ea"/>
              </a:rPr>
              <a:t>　</a:t>
            </a:r>
            <a:r>
              <a:rPr lang="ja-JP" altLang="en-US" sz="1200" dirty="0" smtClean="0">
                <a:latin typeface="+mn-ea"/>
              </a:rPr>
              <a:t>　</a:t>
            </a:r>
            <a:endParaRPr lang="en-US" altLang="ja-JP" sz="1200" dirty="0">
              <a:latin typeface="+mn-ea"/>
            </a:endParaRPr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r>
              <a:rPr lang="ja-JP" altLang="en-US" sz="1200" dirty="0" smtClean="0">
                <a:latin typeface="+mn-ea"/>
              </a:rPr>
              <a:t>　</a:t>
            </a:r>
            <a:endParaRPr lang="en-US" altLang="ja-JP" sz="1200" dirty="0" smtClean="0">
              <a:latin typeface="+mn-ea"/>
            </a:endParaRPr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endParaRPr lang="en-US" altLang="ja-JP" sz="1200" dirty="0">
              <a:latin typeface="+mn-ea"/>
            </a:endParaRPr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r>
              <a:rPr lang="ja-JP" altLang="en-US" sz="1200" dirty="0" smtClean="0">
                <a:latin typeface="+mn-ea"/>
              </a:rPr>
              <a:t>　　〇行頭文字を削除する</a:t>
            </a:r>
            <a:endParaRPr lang="en-US" altLang="ja-JP" sz="1200" dirty="0" smtClean="0">
              <a:latin typeface="+mn-ea"/>
            </a:endParaRPr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r>
              <a:rPr lang="ja-JP" altLang="en-US" sz="1200" dirty="0">
                <a:latin typeface="+mn-ea"/>
              </a:rPr>
              <a:t>　</a:t>
            </a:r>
            <a:r>
              <a:rPr lang="ja-JP" altLang="en-US" sz="1200" dirty="0" smtClean="0">
                <a:latin typeface="+mn-ea"/>
              </a:rPr>
              <a:t>　　箇条書きしたくないときは、行頭文字の右にカーソルを移動して「</a:t>
            </a:r>
            <a:r>
              <a:rPr lang="en-US" altLang="ja-JP" sz="1200" dirty="0" err="1" smtClean="0">
                <a:latin typeface="+mn-ea"/>
              </a:rPr>
              <a:t>BackSpace</a:t>
            </a:r>
            <a:r>
              <a:rPr lang="ja-JP" altLang="en-US" sz="1200" dirty="0" smtClean="0">
                <a:latin typeface="+mn-ea"/>
              </a:rPr>
              <a:t>」キーを押す</a:t>
            </a:r>
            <a:r>
              <a:rPr lang="ja-JP" altLang="en-US" sz="1200" dirty="0">
                <a:latin typeface="+mn-ea"/>
              </a:rPr>
              <a:t>　</a:t>
            </a:r>
            <a:r>
              <a:rPr lang="ja-JP" altLang="en-US" sz="1200" dirty="0" smtClean="0">
                <a:latin typeface="+mn-ea"/>
              </a:rPr>
              <a:t>　　</a:t>
            </a:r>
            <a:endParaRPr kumimoji="1" lang="en-US" altLang="ja-JP" sz="1200" dirty="0" smtClean="0">
              <a:latin typeface="+mn-ea"/>
            </a:endParaRPr>
          </a:p>
          <a:p>
            <a:pPr marL="0" indent="0">
              <a:buNone/>
            </a:pPr>
            <a:endParaRPr lang="en-US" altLang="ja-JP" sz="1400" dirty="0" smtClean="0"/>
          </a:p>
          <a:p>
            <a:pPr marL="0" indent="0">
              <a:buNone/>
            </a:pPr>
            <a:endParaRPr lang="en-US" altLang="ja-JP" sz="1400" dirty="0"/>
          </a:p>
          <a:p>
            <a:pPr marL="0" indent="0">
              <a:buNone/>
            </a:pPr>
            <a:r>
              <a:rPr lang="ja-JP" altLang="en-US" sz="1400" dirty="0" smtClean="0"/>
              <a:t>２．文字を装飾</a:t>
            </a:r>
            <a:r>
              <a:rPr kumimoji="1" lang="ja-JP" altLang="en-US" sz="1400" dirty="0" smtClean="0"/>
              <a:t>する</a:t>
            </a:r>
            <a:endParaRPr kumimoji="1" lang="en-US" altLang="ja-JP" sz="1400" dirty="0" smtClean="0"/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r>
              <a:rPr lang="ja-JP" altLang="en-US" sz="1400" dirty="0"/>
              <a:t>　</a:t>
            </a:r>
            <a:r>
              <a:rPr lang="ja-JP" altLang="en-US" sz="1400" dirty="0" smtClean="0"/>
              <a:t>　</a:t>
            </a:r>
            <a:r>
              <a:rPr lang="ja-JP" altLang="en-US" sz="1200" dirty="0" smtClean="0"/>
              <a:t>入力した文字の書体（フォント）やサイズ、色の変更などは、「ホーム」タブの「フォント」</a:t>
            </a:r>
            <a:endParaRPr lang="en-US" altLang="ja-JP" sz="1200" dirty="0" smtClean="0"/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r>
              <a:rPr lang="ja-JP" altLang="en-US" sz="1200" dirty="0"/>
              <a:t>　</a:t>
            </a:r>
            <a:r>
              <a:rPr lang="ja-JP" altLang="en-US" sz="1200" dirty="0" smtClean="0"/>
              <a:t>　グループにある各ボタンを利用する。使い方はワードやエクセルと同じだ。</a:t>
            </a:r>
            <a:endParaRPr lang="en-US" altLang="ja-JP" sz="1200" dirty="0" smtClean="0"/>
          </a:p>
          <a:p>
            <a:pPr marL="0" indent="0">
              <a:buNone/>
            </a:pPr>
            <a:endParaRPr lang="en-US" altLang="ja-JP" sz="1300" dirty="0"/>
          </a:p>
          <a:p>
            <a:pPr marL="0" indent="0">
              <a:buNone/>
            </a:pPr>
            <a:endParaRPr lang="en-US" altLang="ja-JP" sz="1300" dirty="0" smtClean="0"/>
          </a:p>
          <a:p>
            <a:pPr marL="0" indent="0">
              <a:buNone/>
            </a:pPr>
            <a:endParaRPr lang="en-US" altLang="ja-JP" sz="1400" dirty="0" smtClean="0"/>
          </a:p>
          <a:p>
            <a:pPr marL="0" indent="0">
              <a:buNone/>
            </a:pPr>
            <a:r>
              <a:rPr lang="ja-JP" altLang="en-US" sz="1400" dirty="0" smtClean="0"/>
              <a:t>３．行間を調整する</a:t>
            </a:r>
            <a:endParaRPr lang="en-US" altLang="ja-JP" sz="1400" dirty="0" smtClean="0"/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r>
              <a:rPr lang="ja-JP" altLang="en-US" sz="1400" dirty="0"/>
              <a:t>　</a:t>
            </a:r>
            <a:r>
              <a:rPr lang="ja-JP" altLang="en-US" sz="1400" dirty="0" smtClean="0"/>
              <a:t>　</a:t>
            </a:r>
            <a:r>
              <a:rPr lang="ja-JP" altLang="en-US" sz="1200" dirty="0" smtClean="0"/>
              <a:t>プレースホルダーに入力した文字の行数によっては、行と行の間隔を調整したほうが</a:t>
            </a:r>
            <a:endParaRPr lang="en-US" altLang="ja-JP" sz="1200" dirty="0" smtClean="0"/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r>
              <a:rPr lang="ja-JP" altLang="en-US" sz="1200" dirty="0"/>
              <a:t>　</a:t>
            </a:r>
            <a:r>
              <a:rPr lang="ja-JP" altLang="en-US" sz="1200" dirty="0" smtClean="0"/>
              <a:t>　見栄えがよくなる。「行間」ボタンを使えば簡単に行間隔が調整できる。</a:t>
            </a:r>
            <a:endParaRPr lang="en-US" altLang="ja-JP" sz="1200" dirty="0" smtClean="0"/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r>
              <a:rPr lang="ja-JP" altLang="en-US" sz="1200" dirty="0" smtClean="0"/>
              <a:t>　　〇</a:t>
            </a:r>
            <a:r>
              <a:rPr lang="ja-JP" altLang="en-US" sz="1100" dirty="0" smtClean="0"/>
              <a:t>プレースホルダー全体の行間隔を調整する場合は、</a:t>
            </a:r>
            <a:endParaRPr lang="en-US" altLang="ja-JP" sz="1100" dirty="0" smtClean="0"/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r>
              <a:rPr lang="ja-JP" altLang="en-US" sz="1100" dirty="0"/>
              <a:t>　</a:t>
            </a:r>
            <a:r>
              <a:rPr lang="ja-JP" altLang="en-US" sz="1100" dirty="0" smtClean="0"/>
              <a:t>　　　　プレースホルダーの枠線上をクリック→「ホーム」タブの「行間」ボタンをクリックし</a:t>
            </a:r>
            <a:r>
              <a:rPr lang="ja-JP" altLang="en-US" sz="1100" dirty="0"/>
              <a:t>→</a:t>
            </a:r>
            <a:r>
              <a:rPr lang="ja-JP" altLang="en-US" sz="1100" dirty="0" smtClean="0"/>
              <a:t>表示されたメ　</a:t>
            </a:r>
            <a:endParaRPr lang="en-US" altLang="ja-JP" sz="1100" dirty="0" smtClean="0"/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r>
              <a:rPr lang="ja-JP" altLang="en-US" sz="1100" dirty="0"/>
              <a:t>　</a:t>
            </a:r>
            <a:r>
              <a:rPr lang="ja-JP" altLang="en-US" sz="1100" dirty="0" smtClean="0"/>
              <a:t>　　　　ニューから行間を選択する。</a:t>
            </a:r>
            <a:endParaRPr lang="en-US" altLang="ja-JP" sz="1100" dirty="0" smtClean="0"/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r>
              <a:rPr lang="ja-JP" altLang="en-US" sz="1100" dirty="0"/>
              <a:t>　</a:t>
            </a:r>
            <a:r>
              <a:rPr lang="ja-JP" altLang="en-US" sz="1100" dirty="0" smtClean="0"/>
              <a:t>　〇指定した部分だけ調整したい場合は、調整したい行をドラッグで選択し（複数行の選択可）</a:t>
            </a:r>
            <a:endParaRPr lang="en-US" altLang="ja-JP" sz="1100" dirty="0" smtClean="0"/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r>
              <a:rPr lang="ja-JP" altLang="en-US" sz="1100" dirty="0"/>
              <a:t>　</a:t>
            </a:r>
            <a:r>
              <a:rPr lang="ja-JP" altLang="en-US" sz="1100" dirty="0" smtClean="0"/>
              <a:t>　　上記と同様の操作を行う。</a:t>
            </a:r>
            <a:endParaRPr lang="en-US" altLang="ja-JP" sz="1100" dirty="0" smtClean="0"/>
          </a:p>
          <a:p>
            <a:pPr marL="0" indent="0">
              <a:buNone/>
            </a:pPr>
            <a:endParaRPr lang="en-US" altLang="ja-JP" sz="1200" dirty="0"/>
          </a:p>
          <a:p>
            <a:pPr marL="0" indent="0">
              <a:buNone/>
            </a:pPr>
            <a:endParaRPr lang="en-US" altLang="ja-JP" sz="1200" dirty="0" smtClean="0"/>
          </a:p>
          <a:p>
            <a:pPr marL="0" indent="0">
              <a:buNone/>
            </a:pPr>
            <a:endParaRPr lang="en-US" altLang="ja-JP" sz="1200" dirty="0"/>
          </a:p>
          <a:p>
            <a:pPr marL="0" indent="0">
              <a:buNone/>
            </a:pPr>
            <a:endParaRPr lang="en-US" altLang="ja-JP" sz="1200" dirty="0" smtClean="0"/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endParaRPr lang="en-US" altLang="ja-JP" sz="1200" dirty="0"/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endParaRPr lang="en-US" altLang="ja-JP" sz="1200" dirty="0"/>
          </a:p>
          <a:p>
            <a:pPr marL="0" indent="0">
              <a:buNone/>
            </a:pPr>
            <a:endParaRPr kumimoji="1" lang="en-US" altLang="ja-JP" sz="1400" dirty="0" smtClean="0"/>
          </a:p>
          <a:p>
            <a:pPr marL="0" indent="0">
              <a:buNone/>
            </a:pPr>
            <a:endParaRPr lang="en-US" altLang="ja-JP" sz="1400" dirty="0"/>
          </a:p>
          <a:p>
            <a:pPr marL="0" indent="0">
              <a:buNone/>
            </a:pPr>
            <a:endParaRPr kumimoji="1" lang="en-US" altLang="ja-JP" sz="1400" dirty="0" smtClean="0"/>
          </a:p>
          <a:p>
            <a:pPr marL="0" indent="0">
              <a:buNone/>
            </a:pPr>
            <a:endParaRPr lang="en-US" altLang="ja-JP" sz="1400" dirty="0"/>
          </a:p>
          <a:p>
            <a:pPr marL="0" indent="0">
              <a:buNone/>
            </a:pPr>
            <a:r>
              <a:rPr lang="en-US" altLang="ja-JP" sz="1400" dirty="0" smtClean="0"/>
              <a:t/>
            </a:r>
            <a:br>
              <a:rPr lang="en-US" altLang="ja-JP" sz="1400" dirty="0" smtClean="0"/>
            </a:br>
            <a:endParaRPr kumimoji="1" lang="ja-JP" altLang="en-US" sz="1400" dirty="0"/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9954" y="5605330"/>
            <a:ext cx="2984499" cy="1119187"/>
          </a:xfrm>
          <a:prstGeom prst="rect">
            <a:avLst/>
          </a:prstGeom>
        </p:spPr>
      </p:pic>
      <p:pic>
        <p:nvPicPr>
          <p:cNvPr id="2" name="図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2883" y="8108257"/>
            <a:ext cx="2676525" cy="1548359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44520" y="3204843"/>
            <a:ext cx="5000625" cy="581025"/>
          </a:xfrm>
          <a:prstGeom prst="rect">
            <a:avLst/>
          </a:prstGeom>
        </p:spPr>
      </p:pic>
      <p:sp>
        <p:nvSpPr>
          <p:cNvPr id="8" name="円/楕円 7"/>
          <p:cNvSpPr/>
          <p:nvPr/>
        </p:nvSpPr>
        <p:spPr>
          <a:xfrm>
            <a:off x="1328073" y="3495355"/>
            <a:ext cx="325954" cy="29051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5" name="グループ化 14"/>
          <p:cNvGrpSpPr/>
          <p:nvPr/>
        </p:nvGrpSpPr>
        <p:grpSpPr>
          <a:xfrm>
            <a:off x="610901" y="1910860"/>
            <a:ext cx="5715228" cy="3040178"/>
            <a:chOff x="664091" y="1674973"/>
            <a:chExt cx="5715228" cy="3040178"/>
          </a:xfrm>
        </p:grpSpPr>
        <p:pic>
          <p:nvPicPr>
            <p:cNvPr id="12" name="図 11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883769" y="4057926"/>
              <a:ext cx="2495550" cy="657225"/>
            </a:xfrm>
            <a:prstGeom prst="rect">
              <a:avLst/>
            </a:prstGeom>
          </p:spPr>
        </p:pic>
        <p:pic>
          <p:nvPicPr>
            <p:cNvPr id="13" name="図 12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664091" y="4057926"/>
              <a:ext cx="2695575" cy="609600"/>
            </a:xfrm>
            <a:prstGeom prst="rect">
              <a:avLst/>
            </a:prstGeom>
          </p:spPr>
        </p:pic>
        <p:sp>
          <p:nvSpPr>
            <p:cNvPr id="14" name="右矢印 13"/>
            <p:cNvSpPr/>
            <p:nvPr/>
          </p:nvSpPr>
          <p:spPr>
            <a:xfrm>
              <a:off x="3514287" y="4263656"/>
              <a:ext cx="247095" cy="233916"/>
            </a:xfrm>
            <a:prstGeom prst="rightArrow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右矢印 17"/>
            <p:cNvSpPr/>
            <p:nvPr/>
          </p:nvSpPr>
          <p:spPr>
            <a:xfrm>
              <a:off x="3467098" y="1674973"/>
              <a:ext cx="247095" cy="233916"/>
            </a:xfrm>
            <a:prstGeom prst="rightArrow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6" name="円/楕円 15"/>
          <p:cNvSpPr/>
          <p:nvPr/>
        </p:nvSpPr>
        <p:spPr>
          <a:xfrm>
            <a:off x="4328169" y="8045310"/>
            <a:ext cx="325954" cy="29051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円/楕円 16"/>
          <p:cNvSpPr/>
          <p:nvPr/>
        </p:nvSpPr>
        <p:spPr>
          <a:xfrm>
            <a:off x="4606886" y="8477304"/>
            <a:ext cx="325954" cy="29051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01373" y="1884050"/>
            <a:ext cx="2035888" cy="310182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10963" y="1884050"/>
            <a:ext cx="2195513" cy="309550"/>
          </a:xfrm>
          <a:prstGeom prst="rect">
            <a:avLst/>
          </a:prstGeom>
        </p:spPr>
      </p:pic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41B1B-CE9B-4C78-99EF-B5D1F8E8C775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0860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図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4228" y="1482906"/>
            <a:ext cx="2162175" cy="857250"/>
          </a:xfrm>
          <a:prstGeom prst="rect">
            <a:avLst/>
          </a:prstGeom>
        </p:spPr>
      </p:pic>
      <p:pic>
        <p:nvPicPr>
          <p:cNvPr id="13" name="図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8999" y="5814010"/>
            <a:ext cx="2988929" cy="2939466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2265" y="5814010"/>
            <a:ext cx="2580349" cy="3010407"/>
          </a:xfrm>
          <a:prstGeom prst="rect">
            <a:avLst/>
          </a:prstGeom>
        </p:spPr>
      </p:pic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59556" y="247650"/>
            <a:ext cx="6338887" cy="9477375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1162050" algn="l"/>
              </a:tabLst>
            </a:pPr>
            <a:r>
              <a:rPr lang="ja-JP" altLang="en-US" sz="1400" dirty="0" smtClean="0">
                <a:latin typeface="+mn-ea"/>
              </a:rPr>
              <a:t>４</a:t>
            </a:r>
            <a:r>
              <a:rPr lang="ja-JP" altLang="en-US" sz="1400" dirty="0">
                <a:latin typeface="+mn-ea"/>
              </a:rPr>
              <a:t>．文字の間隔を調整する</a:t>
            </a:r>
            <a:endParaRPr lang="en-US" altLang="ja-JP" sz="1400" dirty="0">
              <a:latin typeface="+mn-ea"/>
            </a:endParaRPr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r>
              <a:rPr lang="ja-JP" altLang="en-US" sz="1800" dirty="0"/>
              <a:t>　 </a:t>
            </a:r>
            <a:r>
              <a:rPr lang="ja-JP" altLang="en-US" sz="1800" dirty="0" smtClean="0"/>
              <a:t> </a:t>
            </a:r>
            <a:r>
              <a:rPr lang="ja-JP" altLang="en-US" sz="1200" dirty="0" smtClean="0"/>
              <a:t>文字</a:t>
            </a:r>
            <a:r>
              <a:rPr lang="ja-JP" altLang="en-US" sz="1200" dirty="0"/>
              <a:t>を入力したとき、ほんの１、２文字だけ１行に収まらない場合は文字の</a:t>
            </a:r>
            <a:r>
              <a:rPr lang="ja-JP" altLang="en-US" sz="1200" dirty="0" smtClean="0"/>
              <a:t>間隔を</a:t>
            </a:r>
            <a:r>
              <a:rPr lang="ja-JP" altLang="en-US" sz="1200" dirty="0"/>
              <a:t>調整しよう</a:t>
            </a:r>
            <a:r>
              <a:rPr lang="ja-JP" altLang="en-US" sz="1200" dirty="0" smtClean="0"/>
              <a:t>。　</a:t>
            </a:r>
            <a:endParaRPr lang="en-US" altLang="ja-JP" sz="1200" dirty="0" smtClean="0"/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r>
              <a:rPr lang="ja-JP" altLang="en-US" sz="1200" dirty="0"/>
              <a:t>　</a:t>
            </a:r>
            <a:r>
              <a:rPr lang="ja-JP" altLang="en-US" sz="1200" dirty="0" smtClean="0"/>
              <a:t>　 文字</a:t>
            </a:r>
            <a:r>
              <a:rPr lang="ja-JP" altLang="en-US" sz="1200" dirty="0"/>
              <a:t>の大きさを小さくせずに、きれいに１行に収めることができる。</a:t>
            </a:r>
            <a:endParaRPr lang="en-US" altLang="ja-JP" sz="1200" dirty="0"/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r>
              <a:rPr lang="ja-JP" altLang="en-US" sz="1200" dirty="0"/>
              <a:t>　　　</a:t>
            </a:r>
            <a:r>
              <a:rPr lang="ja-JP" altLang="en-US" sz="1100" dirty="0" smtClean="0"/>
              <a:t>文字</a:t>
            </a:r>
            <a:r>
              <a:rPr lang="ja-JP" altLang="en-US" sz="1100" dirty="0"/>
              <a:t>の間隔を調整したい部分をドラッグで選択</a:t>
            </a:r>
            <a:r>
              <a:rPr lang="ja-JP" altLang="en-US" sz="1100" dirty="0" smtClean="0"/>
              <a:t>する</a:t>
            </a:r>
            <a:r>
              <a:rPr lang="ja-JP" altLang="en-US" sz="1100" dirty="0"/>
              <a:t>→</a:t>
            </a:r>
            <a:r>
              <a:rPr lang="ja-JP" altLang="en-US" sz="1100" dirty="0" smtClean="0"/>
              <a:t>「</a:t>
            </a:r>
            <a:r>
              <a:rPr lang="ja-JP" altLang="en-US" sz="1100" dirty="0"/>
              <a:t>ホ－ム」タブの「文字の間隔</a:t>
            </a:r>
            <a:r>
              <a:rPr lang="ja-JP" altLang="en-US" sz="1100" dirty="0" smtClean="0"/>
              <a:t>」</a:t>
            </a:r>
            <a:endParaRPr lang="en-US" altLang="ja-JP" sz="1100" dirty="0" smtClean="0"/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r>
              <a:rPr lang="ja-JP" altLang="en-US" sz="1100" dirty="0"/>
              <a:t>　</a:t>
            </a:r>
            <a:r>
              <a:rPr lang="ja-JP" altLang="en-US" sz="1100" dirty="0" smtClean="0"/>
              <a:t>　　 ボタン</a:t>
            </a:r>
            <a:r>
              <a:rPr lang="ja-JP" altLang="en-US" sz="1100" dirty="0"/>
              <a:t>をクリックし</a:t>
            </a:r>
            <a:r>
              <a:rPr lang="ja-JP" altLang="en-US" sz="1100" dirty="0" smtClean="0"/>
              <a:t>、</a:t>
            </a:r>
            <a:r>
              <a:rPr lang="ja-JP" altLang="en-US" sz="1100" dirty="0"/>
              <a:t>→</a:t>
            </a:r>
            <a:r>
              <a:rPr lang="ja-JP" altLang="en-US" sz="1100" dirty="0" smtClean="0"/>
              <a:t>メニューから「</a:t>
            </a:r>
            <a:r>
              <a:rPr lang="ja-JP" altLang="en-US" sz="1100" dirty="0"/>
              <a:t>狭く」または「より狭く」を選択する。</a:t>
            </a:r>
            <a:endParaRPr lang="en-US" altLang="ja-JP" sz="1100" dirty="0"/>
          </a:p>
          <a:p>
            <a:pPr marL="0" indent="0">
              <a:buNone/>
            </a:pPr>
            <a:endParaRPr lang="en-US" altLang="ja-JP" sz="1400" dirty="0"/>
          </a:p>
          <a:p>
            <a:pPr marL="0" indent="0">
              <a:buNone/>
            </a:pPr>
            <a:endParaRPr lang="en-US" altLang="ja-JP" sz="1400" dirty="0" smtClean="0"/>
          </a:p>
          <a:p>
            <a:pPr marL="0" indent="0">
              <a:buNone/>
            </a:pPr>
            <a:endParaRPr lang="en-US" altLang="ja-JP" sz="1400" dirty="0"/>
          </a:p>
          <a:p>
            <a:pPr marL="0" indent="0">
              <a:buNone/>
            </a:pPr>
            <a:endParaRPr lang="en-US" altLang="ja-JP" sz="1400" dirty="0" smtClean="0"/>
          </a:p>
          <a:p>
            <a:pPr marL="0" indent="0">
              <a:buNone/>
            </a:pPr>
            <a:endParaRPr lang="en-US" altLang="ja-JP" sz="1400" dirty="0"/>
          </a:p>
          <a:p>
            <a:pPr marL="0" indent="0">
              <a:buNone/>
            </a:pPr>
            <a:endParaRPr lang="en-US" altLang="ja-JP" sz="1600" dirty="0" smtClean="0"/>
          </a:p>
          <a:p>
            <a:pPr marL="0" indent="0">
              <a:buNone/>
            </a:pPr>
            <a:r>
              <a:rPr lang="ja-JP" altLang="en-US" sz="1400" dirty="0" smtClean="0">
                <a:latin typeface="+mn-ea"/>
              </a:rPr>
              <a:t>５</a:t>
            </a:r>
            <a:r>
              <a:rPr lang="ja-JP" altLang="en-US" sz="1400" dirty="0">
                <a:latin typeface="+mn-ea"/>
              </a:rPr>
              <a:t>．箇条書きの行頭文字を設定する</a:t>
            </a:r>
            <a:endParaRPr lang="en-US" altLang="ja-JP" sz="1400" dirty="0">
              <a:latin typeface="+mn-ea"/>
            </a:endParaRPr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r>
              <a:rPr lang="ja-JP" altLang="en-US" sz="1200" dirty="0" smtClean="0"/>
              <a:t>　　箇条書き</a:t>
            </a:r>
            <a:r>
              <a:rPr lang="ja-JP" altLang="en-US" sz="1200" dirty="0"/>
              <a:t>では、「行頭文字」の種類、色などを変更できる。また、箇条書きに「</a:t>
            </a:r>
            <a:r>
              <a:rPr lang="ja-JP" altLang="en-US" sz="1200" dirty="0" smtClean="0"/>
              <a:t>レベル</a:t>
            </a:r>
            <a:r>
              <a:rPr lang="ja-JP" altLang="en-US" sz="1200" dirty="0"/>
              <a:t>」を</a:t>
            </a:r>
            <a:r>
              <a:rPr lang="ja-JP" altLang="en-US" sz="1200" dirty="0" smtClean="0"/>
              <a:t>設定</a:t>
            </a:r>
            <a:endParaRPr lang="en-US" altLang="ja-JP" sz="1200" dirty="0" smtClean="0"/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r>
              <a:rPr lang="ja-JP" altLang="en-US" sz="1200" dirty="0"/>
              <a:t>　</a:t>
            </a:r>
            <a:r>
              <a:rPr lang="ja-JP" altLang="en-US" sz="1200" dirty="0" smtClean="0"/>
              <a:t>　する</a:t>
            </a:r>
            <a:r>
              <a:rPr lang="ja-JP" altLang="en-US" sz="1200" dirty="0"/>
              <a:t>と、箇条書きに階層関係を持たせることができる</a:t>
            </a:r>
            <a:r>
              <a:rPr lang="ja-JP" altLang="en-US" sz="1200" dirty="0" smtClean="0"/>
              <a:t>。</a:t>
            </a:r>
            <a:endParaRPr lang="en-US" altLang="ja-JP" sz="1200" dirty="0" smtClean="0"/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r>
              <a:rPr lang="ja-JP" altLang="en-US" sz="1200" dirty="0"/>
              <a:t>　</a:t>
            </a:r>
            <a:r>
              <a:rPr lang="ja-JP" altLang="en-US" sz="1200" dirty="0" smtClean="0"/>
              <a:t>　　　</a:t>
            </a:r>
            <a:r>
              <a:rPr lang="ja-JP" altLang="en-US" sz="1100" dirty="0" smtClean="0"/>
              <a:t>行頭文字を挿入</a:t>
            </a:r>
            <a:r>
              <a:rPr lang="en-US" altLang="ja-JP" sz="1100" dirty="0" smtClean="0"/>
              <a:t>/</a:t>
            </a:r>
            <a:r>
              <a:rPr lang="ja-JP" altLang="en-US" sz="1100" dirty="0" smtClean="0"/>
              <a:t>変更したい範囲をドラッグで選択する→ホーム」タブで、「箇条書き」（左）または</a:t>
            </a:r>
            <a:endParaRPr lang="en-US" altLang="ja-JP" sz="1100" dirty="0" smtClean="0"/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r>
              <a:rPr lang="ja-JP" altLang="en-US" sz="1100" dirty="0"/>
              <a:t>　</a:t>
            </a:r>
            <a:r>
              <a:rPr lang="ja-JP" altLang="en-US" sz="1100" dirty="0" smtClean="0"/>
              <a:t>　　　「段落番号」（右）の「▼」ボタンをクリックする→表示されたメニューから行頭文字の種類をクリック</a:t>
            </a:r>
            <a:endParaRPr lang="en-US" altLang="ja-JP" sz="1100" dirty="0" smtClean="0"/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r>
              <a:rPr lang="ja-JP" altLang="en-US" sz="1100" dirty="0"/>
              <a:t>　</a:t>
            </a:r>
            <a:r>
              <a:rPr lang="ja-JP" altLang="en-US" sz="1100" dirty="0" smtClean="0"/>
              <a:t>　　　すると行頭文字が挿入</a:t>
            </a:r>
            <a:r>
              <a:rPr lang="en-US" altLang="ja-JP" sz="1100" dirty="0" smtClean="0"/>
              <a:t>/</a:t>
            </a:r>
            <a:r>
              <a:rPr lang="ja-JP" altLang="en-US" sz="1100" dirty="0" smtClean="0"/>
              <a:t>変更される。</a:t>
            </a:r>
            <a:endParaRPr lang="en-US" altLang="ja-JP" sz="1100" dirty="0" smtClean="0"/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endParaRPr lang="en-US" altLang="ja-JP" sz="1100" dirty="0" smtClean="0"/>
          </a:p>
          <a:p>
            <a:pPr marL="0" indent="0">
              <a:buNone/>
            </a:pPr>
            <a:endParaRPr lang="en-US" altLang="ja-JP" sz="1400" dirty="0" smtClean="0"/>
          </a:p>
          <a:p>
            <a:pPr marL="0" indent="0">
              <a:buNone/>
            </a:pPr>
            <a:endParaRPr lang="en-US" altLang="ja-JP" sz="1400" dirty="0" smtClean="0"/>
          </a:p>
          <a:p>
            <a:pPr marL="0" indent="0">
              <a:buNone/>
            </a:pPr>
            <a:r>
              <a:rPr lang="ja-JP" altLang="en-US" sz="1400" dirty="0" smtClean="0"/>
              <a:t>　　</a:t>
            </a:r>
            <a:endParaRPr lang="en-US" altLang="ja-JP" sz="1400" dirty="0" smtClean="0"/>
          </a:p>
          <a:p>
            <a:pPr marL="0" indent="0">
              <a:buNone/>
            </a:pPr>
            <a:r>
              <a:rPr lang="ja-JP" altLang="en-US" sz="1400" dirty="0"/>
              <a:t>　</a:t>
            </a:r>
            <a:endParaRPr lang="en-US" altLang="ja-JP" sz="1400" dirty="0"/>
          </a:p>
          <a:p>
            <a:pPr marL="0" indent="0">
              <a:buNone/>
            </a:pPr>
            <a:endParaRPr kumimoji="1" lang="en-US" altLang="ja-JP" sz="1400" dirty="0" smtClean="0"/>
          </a:p>
          <a:p>
            <a:pPr marL="0" indent="0">
              <a:buNone/>
            </a:pPr>
            <a:endParaRPr lang="en-US" altLang="ja-JP" sz="1400" dirty="0"/>
          </a:p>
          <a:p>
            <a:pPr marL="0" indent="0">
              <a:buNone/>
            </a:pPr>
            <a:endParaRPr kumimoji="1" lang="en-US" altLang="ja-JP" sz="1400" dirty="0" smtClean="0"/>
          </a:p>
          <a:p>
            <a:pPr marL="0" indent="0">
              <a:buNone/>
            </a:pPr>
            <a:endParaRPr kumimoji="1" lang="en-US" altLang="ja-JP" sz="1400" dirty="0" smtClean="0"/>
          </a:p>
          <a:p>
            <a:pPr marL="0" indent="0">
              <a:buNone/>
            </a:pPr>
            <a:endParaRPr kumimoji="1" lang="en-US" altLang="ja-JP" sz="1400" dirty="0" smtClean="0"/>
          </a:p>
          <a:p>
            <a:pPr marL="0" indent="0">
              <a:buNone/>
            </a:pPr>
            <a:endParaRPr lang="en-US" altLang="ja-JP" sz="1400" dirty="0"/>
          </a:p>
          <a:p>
            <a:pPr marL="0" indent="0">
              <a:buNone/>
            </a:pPr>
            <a:endParaRPr kumimoji="1" lang="en-US" altLang="ja-JP" sz="1400" dirty="0" smtClean="0"/>
          </a:p>
          <a:p>
            <a:pPr marL="0" indent="0">
              <a:buNone/>
            </a:pPr>
            <a:endParaRPr kumimoji="1" lang="en-US" altLang="ja-JP" sz="1400" dirty="0" smtClean="0"/>
          </a:p>
          <a:p>
            <a:pPr marL="0" indent="0">
              <a:buNone/>
            </a:pPr>
            <a:endParaRPr lang="en-US" altLang="ja-JP" sz="1400" dirty="0"/>
          </a:p>
          <a:p>
            <a:pPr marL="0" indent="0">
              <a:buNone/>
            </a:pPr>
            <a:endParaRPr kumimoji="1" lang="en-US" altLang="ja-JP" sz="1400" dirty="0" smtClean="0"/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endParaRPr kumimoji="1" lang="en-US" altLang="ja-JP" sz="1200" dirty="0" smtClean="0"/>
          </a:p>
          <a:p>
            <a:pPr marL="0" indent="0">
              <a:buNone/>
            </a:pPr>
            <a:endParaRPr lang="en-US" altLang="ja-JP" sz="1400" dirty="0" smtClean="0"/>
          </a:p>
        </p:txBody>
      </p:sp>
      <p:grpSp>
        <p:nvGrpSpPr>
          <p:cNvPr id="11" name="グループ化 10"/>
          <p:cNvGrpSpPr/>
          <p:nvPr/>
        </p:nvGrpSpPr>
        <p:grpSpPr>
          <a:xfrm>
            <a:off x="732657" y="1780446"/>
            <a:ext cx="3639319" cy="6886795"/>
            <a:chOff x="544008" y="1401268"/>
            <a:chExt cx="3639319" cy="6886795"/>
          </a:xfrm>
        </p:grpSpPr>
        <p:pic>
          <p:nvPicPr>
            <p:cNvPr id="4" name="図 3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84629" y="4421911"/>
              <a:ext cx="1876425" cy="838200"/>
            </a:xfrm>
            <a:prstGeom prst="rect">
              <a:avLst/>
            </a:prstGeom>
          </p:spPr>
        </p:pic>
        <p:sp>
          <p:nvSpPr>
            <p:cNvPr id="2" name="円/楕円 1"/>
            <p:cNvSpPr/>
            <p:nvPr/>
          </p:nvSpPr>
          <p:spPr>
            <a:xfrm>
              <a:off x="742097" y="4315581"/>
              <a:ext cx="396176" cy="409575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円/楕円 9"/>
            <p:cNvSpPr/>
            <p:nvPr/>
          </p:nvSpPr>
          <p:spPr>
            <a:xfrm>
              <a:off x="544008" y="8059462"/>
              <a:ext cx="1505717" cy="228601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円/楕円 13"/>
            <p:cNvSpPr/>
            <p:nvPr/>
          </p:nvSpPr>
          <p:spPr>
            <a:xfrm>
              <a:off x="3286247" y="7691264"/>
              <a:ext cx="897080" cy="234849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円/楕円 14"/>
            <p:cNvSpPr/>
            <p:nvPr/>
          </p:nvSpPr>
          <p:spPr>
            <a:xfrm>
              <a:off x="1436769" y="4315024"/>
              <a:ext cx="508182" cy="409575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円/楕円 18"/>
            <p:cNvSpPr/>
            <p:nvPr/>
          </p:nvSpPr>
          <p:spPr>
            <a:xfrm>
              <a:off x="1846666" y="1401268"/>
              <a:ext cx="281640" cy="305529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5" name="図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71899" y="1376362"/>
            <a:ext cx="1371600" cy="1724025"/>
          </a:xfrm>
          <a:prstGeom prst="rect">
            <a:avLst/>
          </a:prstGeom>
        </p:spPr>
      </p:pic>
      <p:sp>
        <p:nvSpPr>
          <p:cNvPr id="9" name="角丸四角形吹き出し 8"/>
          <p:cNvSpPr/>
          <p:nvPr/>
        </p:nvSpPr>
        <p:spPr>
          <a:xfrm>
            <a:off x="602265" y="9020175"/>
            <a:ext cx="2228388" cy="261610"/>
          </a:xfrm>
          <a:prstGeom prst="wedgeRoundRectCallout">
            <a:avLst>
              <a:gd name="adj1" fmla="val -11820"/>
              <a:gd name="adj2" fmla="val -188724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 smtClean="0">
                <a:solidFill>
                  <a:sysClr val="windowText" lastClr="000000"/>
                </a:solidFill>
              </a:rPr>
              <a:t>行頭文字の書式を変更するとき</a:t>
            </a:r>
            <a:endParaRPr kumimoji="1" lang="ja-JP" altLang="en-US" sz="1100" dirty="0">
              <a:solidFill>
                <a:sysClr val="windowText" lastClr="000000"/>
              </a:solidFill>
            </a:endParaRPr>
          </a:p>
        </p:txBody>
      </p:sp>
      <p:sp>
        <p:nvSpPr>
          <p:cNvPr id="16" name="角丸四角形吹き出し 15"/>
          <p:cNvSpPr/>
          <p:nvPr/>
        </p:nvSpPr>
        <p:spPr>
          <a:xfrm>
            <a:off x="3539632" y="8931905"/>
            <a:ext cx="2026635" cy="261610"/>
          </a:xfrm>
          <a:prstGeom prst="wedgeRoundRectCallout">
            <a:avLst>
              <a:gd name="adj1" fmla="val -30703"/>
              <a:gd name="adj2" fmla="val -294310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 smtClean="0">
                <a:solidFill>
                  <a:sysClr val="windowText" lastClr="000000"/>
                </a:solidFill>
              </a:rPr>
              <a:t>行頭文字の色を変更するとき</a:t>
            </a:r>
            <a:endParaRPr kumimoji="1" lang="ja-JP" altLang="en-US" sz="1100" dirty="0">
              <a:solidFill>
                <a:sysClr val="windowText" lastClr="000000"/>
              </a:solidFill>
            </a:endParaRPr>
          </a:p>
        </p:txBody>
      </p:sp>
      <p:sp>
        <p:nvSpPr>
          <p:cNvPr id="17" name="角丸四角形吹き出し 16"/>
          <p:cNvSpPr/>
          <p:nvPr/>
        </p:nvSpPr>
        <p:spPr>
          <a:xfrm>
            <a:off x="3116403" y="4989512"/>
            <a:ext cx="2449864" cy="646069"/>
          </a:xfrm>
          <a:prstGeom prst="wedgeRoundRectCallout">
            <a:avLst>
              <a:gd name="adj1" fmla="val -89334"/>
              <a:gd name="adj2" fmla="val -51812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ja-JP" altLang="en-US" sz="1100" dirty="0" smtClean="0">
                <a:solidFill>
                  <a:sysClr val="windowText" lastClr="000000"/>
                </a:solidFill>
              </a:rPr>
              <a:t>箇条書きのレベルを設定するとき</a:t>
            </a:r>
            <a:endParaRPr lang="en-US" altLang="ja-JP" sz="1100" dirty="0" smtClean="0">
              <a:solidFill>
                <a:sysClr val="windowText" lastClr="000000"/>
              </a:solidFill>
            </a:endParaRPr>
          </a:p>
          <a:p>
            <a:r>
              <a:rPr lang="ja-JP" altLang="en-US" sz="1100" dirty="0" smtClean="0">
                <a:solidFill>
                  <a:sysClr val="windowText" lastClr="000000"/>
                </a:solidFill>
              </a:rPr>
              <a:t>　←はレベルを上げる</a:t>
            </a:r>
            <a:endParaRPr lang="en-US" altLang="ja-JP" sz="1100" dirty="0">
              <a:solidFill>
                <a:sysClr val="windowText" lastClr="000000"/>
              </a:solidFill>
            </a:endParaRPr>
          </a:p>
          <a:p>
            <a:r>
              <a:rPr lang="ja-JP" altLang="en-US" sz="1100" dirty="0" smtClean="0">
                <a:solidFill>
                  <a:sysClr val="windowText" lastClr="000000"/>
                </a:solidFill>
              </a:rPr>
              <a:t>　→はレベルを下げる</a:t>
            </a:r>
            <a:endParaRPr lang="en-US" altLang="ja-JP" sz="1100" dirty="0" smtClean="0">
              <a:solidFill>
                <a:sysClr val="windowText" lastClr="000000"/>
              </a:solidFill>
            </a:endParaRPr>
          </a:p>
          <a:p>
            <a:pPr algn="ctr"/>
            <a:endParaRPr kumimoji="1" lang="ja-JP" altLang="en-US" sz="1100" dirty="0">
              <a:solidFill>
                <a:sysClr val="windowText" lastClr="000000"/>
              </a:solidFill>
            </a:endParaRPr>
          </a:p>
        </p:txBody>
      </p:sp>
      <p:cxnSp>
        <p:nvCxnSpPr>
          <p:cNvPr id="21" name="直線矢印コネクタ 20"/>
          <p:cNvCxnSpPr/>
          <p:nvPr/>
        </p:nvCxnSpPr>
        <p:spPr>
          <a:xfrm>
            <a:off x="2316955" y="1866900"/>
            <a:ext cx="145494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直線矢印コネクタ 22"/>
          <p:cNvCxnSpPr>
            <a:stCxn id="2" idx="3"/>
          </p:cNvCxnSpPr>
          <p:nvPr/>
        </p:nvCxnSpPr>
        <p:spPr>
          <a:xfrm flipH="1">
            <a:off x="857250" y="5044353"/>
            <a:ext cx="131515" cy="7696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直線矢印コネクタ 24"/>
          <p:cNvCxnSpPr/>
          <p:nvPr/>
        </p:nvCxnSpPr>
        <p:spPr>
          <a:xfrm flipV="1">
            <a:off x="2238374" y="7962900"/>
            <a:ext cx="1190625" cy="4757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41B1B-CE9B-4C78-99EF-B5D1F8E8C775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6295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59556" y="247650"/>
            <a:ext cx="6338887" cy="9658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1400" dirty="0" smtClean="0"/>
              <a:t>６．文字の配置を調整する</a:t>
            </a:r>
            <a:endParaRPr kumimoji="1" lang="en-US" altLang="ja-JP" sz="1400" dirty="0" smtClean="0"/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r>
              <a:rPr lang="ja-JP" altLang="en-US" sz="1400" dirty="0"/>
              <a:t>　</a:t>
            </a:r>
            <a:r>
              <a:rPr lang="ja-JP" altLang="en-US" sz="1200" dirty="0" smtClean="0"/>
              <a:t>プレースホルダーに入力した文字は、横方向と縦方向に配置を調整できる。</a:t>
            </a:r>
            <a:endParaRPr lang="en-US" altLang="ja-JP" sz="1200" dirty="0" smtClean="0"/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r>
              <a:rPr kumimoji="1" lang="ja-JP" altLang="en-US" sz="1200" dirty="0"/>
              <a:t>　</a:t>
            </a:r>
            <a:r>
              <a:rPr kumimoji="1" lang="ja-JP" altLang="en-US" sz="1200" dirty="0" smtClean="0"/>
              <a:t>横方向の配置は「文字揃え」のボタン、縦方向の配置は「文字の配置」メニューから変更する。</a:t>
            </a:r>
            <a:endParaRPr kumimoji="1" lang="en-US" altLang="ja-JP" sz="1200" dirty="0" smtClean="0"/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r>
              <a:rPr lang="ja-JP" altLang="en-US" sz="1200" dirty="0"/>
              <a:t>　</a:t>
            </a:r>
            <a:r>
              <a:rPr lang="ja-JP" altLang="en-US" sz="1200" dirty="0" smtClean="0"/>
              <a:t>　</a:t>
            </a:r>
            <a:r>
              <a:rPr lang="ja-JP" altLang="en-US" sz="1100" dirty="0" smtClean="0"/>
              <a:t>〇横方向の配置を調整する　　　　　　　　　　　　　　　　　　　〇縦方向</a:t>
            </a:r>
            <a:r>
              <a:rPr lang="ja-JP" altLang="en-US" sz="1100" dirty="0"/>
              <a:t>の配置を調整する</a:t>
            </a:r>
            <a:endParaRPr kumimoji="1" lang="en-US" altLang="ja-JP" sz="1100" dirty="0" smtClean="0"/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endParaRPr lang="en-US" altLang="ja-JP" sz="1200" dirty="0"/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endParaRPr kumimoji="1" lang="en-US" altLang="ja-JP" sz="1200" dirty="0" smtClean="0"/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endParaRPr kumimoji="1" lang="en-US" altLang="ja-JP" sz="1200" dirty="0" smtClean="0"/>
          </a:p>
          <a:p>
            <a:pPr marL="0" indent="0">
              <a:buNone/>
            </a:pPr>
            <a:endParaRPr lang="en-US" altLang="ja-JP" sz="1400" dirty="0" smtClean="0"/>
          </a:p>
          <a:p>
            <a:pPr marL="0" indent="0">
              <a:buNone/>
            </a:pPr>
            <a:endParaRPr lang="en-US" altLang="ja-JP" sz="1400" dirty="0" smtClean="0"/>
          </a:p>
          <a:p>
            <a:pPr marL="0" indent="0">
              <a:buNone/>
            </a:pPr>
            <a:r>
              <a:rPr lang="ja-JP" altLang="en-US" sz="1400" dirty="0" smtClean="0"/>
              <a:t>　　</a:t>
            </a:r>
            <a:endParaRPr lang="en-US" altLang="ja-JP" sz="1100" dirty="0"/>
          </a:p>
          <a:p>
            <a:pPr marL="0" indent="0">
              <a:buNone/>
            </a:pPr>
            <a:endParaRPr lang="en-US" altLang="ja-JP" sz="1400" dirty="0" smtClean="0"/>
          </a:p>
          <a:p>
            <a:pPr marL="0" indent="0">
              <a:buNone/>
            </a:pPr>
            <a:endParaRPr lang="en-US" altLang="ja-JP" sz="1400" dirty="0"/>
          </a:p>
          <a:p>
            <a:pPr marL="0" indent="0">
              <a:buNone/>
            </a:pPr>
            <a:endParaRPr lang="en-US" altLang="ja-JP" sz="1400" dirty="0" smtClean="0"/>
          </a:p>
          <a:p>
            <a:pPr marL="0" indent="0">
              <a:buNone/>
            </a:pPr>
            <a:r>
              <a:rPr lang="ja-JP" altLang="en-US" sz="1400" dirty="0" smtClean="0"/>
              <a:t>７．段落の間隔を調整する</a:t>
            </a:r>
            <a:endParaRPr lang="en-US" altLang="ja-JP" sz="1400" dirty="0" smtClean="0"/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r>
              <a:rPr lang="ja-JP" altLang="en-US" sz="1400" dirty="0" smtClean="0"/>
              <a:t>　　</a:t>
            </a:r>
            <a:r>
              <a:rPr lang="ja-JP" altLang="en-US" sz="1200" dirty="0" smtClean="0"/>
              <a:t>スライドのレイアウトによっては、段落と段落の間隔を調整したほうが見栄えがよくなる。</a:t>
            </a:r>
            <a:endParaRPr lang="en-US" altLang="ja-JP" sz="1200" dirty="0" smtClean="0"/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r>
              <a:rPr lang="ja-JP" altLang="en-US" sz="1200" dirty="0"/>
              <a:t>　</a:t>
            </a:r>
            <a:r>
              <a:rPr lang="ja-JP" altLang="en-US" sz="1200" dirty="0" smtClean="0"/>
              <a:t>　「段落」画面を使うと段落前後の間隔を数値で指定できる。</a:t>
            </a:r>
            <a:endParaRPr lang="en-US" altLang="ja-JP" sz="1200" dirty="0" smtClean="0"/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r>
              <a:rPr lang="ja-JP" altLang="en-US" sz="1200" dirty="0"/>
              <a:t>　</a:t>
            </a:r>
            <a:r>
              <a:rPr lang="ja-JP" altLang="en-US" sz="1200" dirty="0" smtClean="0"/>
              <a:t>　　　</a:t>
            </a:r>
            <a:r>
              <a:rPr lang="ja-JP" altLang="en-US" sz="1100" dirty="0" smtClean="0"/>
              <a:t>調整したい段落内をクリック→「ホーム」タブの「段落」グループの右下にあるボタンをクリック→</a:t>
            </a:r>
            <a:endParaRPr lang="en-US" altLang="ja-JP" sz="1100" dirty="0" smtClean="0"/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r>
              <a:rPr lang="ja-JP" altLang="en-US" sz="1100" dirty="0"/>
              <a:t>　</a:t>
            </a:r>
            <a:r>
              <a:rPr lang="ja-JP" altLang="en-US" sz="1100" dirty="0" smtClean="0"/>
              <a:t>　　　　「段落」画面の「インデントと行間隔」タブが表示される→「段落前」を「</a:t>
            </a:r>
            <a:r>
              <a:rPr lang="en-US" altLang="ja-JP" sz="1100" dirty="0" smtClean="0"/>
              <a:t>36</a:t>
            </a:r>
            <a:r>
              <a:rPr lang="ja-JP" altLang="en-US" sz="1100" dirty="0" smtClean="0"/>
              <a:t>」</a:t>
            </a:r>
            <a:r>
              <a:rPr lang="en-US" altLang="ja-JP" sz="1100" dirty="0" smtClean="0"/>
              <a:t>Pt</a:t>
            </a:r>
            <a:r>
              <a:rPr lang="ja-JP" altLang="en-US" sz="1100" dirty="0" smtClean="0"/>
              <a:t>に変更しＯＫボタン</a:t>
            </a:r>
            <a:endParaRPr lang="en-US" altLang="ja-JP" sz="1100" dirty="0" smtClean="0"/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r>
              <a:rPr lang="ja-JP" altLang="en-US" sz="1100" dirty="0"/>
              <a:t>　</a:t>
            </a:r>
            <a:r>
              <a:rPr lang="ja-JP" altLang="en-US" sz="1100" dirty="0" smtClean="0"/>
              <a:t>　　　　をクリックする</a:t>
            </a:r>
            <a:endParaRPr lang="en-US" altLang="ja-JP" sz="1100" dirty="0" smtClean="0"/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r>
              <a:rPr lang="ja-JP" altLang="en-US" sz="1200" dirty="0"/>
              <a:t>　</a:t>
            </a:r>
            <a:r>
              <a:rPr lang="ja-JP" altLang="en-US" sz="1200" dirty="0" smtClean="0"/>
              <a:t>　　　</a:t>
            </a:r>
            <a:endParaRPr lang="en-US" altLang="ja-JP" sz="1200" dirty="0" smtClean="0"/>
          </a:p>
          <a:p>
            <a:pPr marL="0" indent="0">
              <a:buNone/>
            </a:pPr>
            <a:endParaRPr kumimoji="1" lang="en-US" altLang="ja-JP" sz="1400" dirty="0" smtClean="0"/>
          </a:p>
          <a:p>
            <a:pPr marL="0" indent="0">
              <a:buNone/>
            </a:pPr>
            <a:endParaRPr lang="en-US" altLang="ja-JP" sz="1400" dirty="0"/>
          </a:p>
          <a:p>
            <a:pPr marL="0" indent="0">
              <a:buNone/>
            </a:pPr>
            <a:endParaRPr kumimoji="1" lang="en-US" altLang="ja-JP" sz="1400" dirty="0" smtClean="0"/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endParaRPr kumimoji="1" lang="en-US" altLang="ja-JP" sz="1200" dirty="0" smtClean="0"/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endParaRPr kumimoji="1" lang="en-US" altLang="ja-JP" sz="1200" dirty="0" smtClean="0"/>
          </a:p>
          <a:p>
            <a:pPr marL="0" indent="0">
              <a:buNone/>
            </a:pPr>
            <a:endParaRPr lang="en-US" altLang="ja-JP" sz="1400" dirty="0" smtClean="0"/>
          </a:p>
        </p:txBody>
      </p:sp>
      <p:grpSp>
        <p:nvGrpSpPr>
          <p:cNvPr id="17" name="グループ化 16"/>
          <p:cNvGrpSpPr/>
          <p:nvPr/>
        </p:nvGrpSpPr>
        <p:grpSpPr>
          <a:xfrm>
            <a:off x="583909" y="5968937"/>
            <a:ext cx="2468189" cy="1084980"/>
            <a:chOff x="724689" y="4388725"/>
            <a:chExt cx="2468189" cy="1084980"/>
          </a:xfrm>
        </p:grpSpPr>
        <p:pic>
          <p:nvPicPr>
            <p:cNvPr id="7" name="図 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24689" y="4388725"/>
              <a:ext cx="2428876" cy="1084980"/>
            </a:xfrm>
            <a:prstGeom prst="rect">
              <a:avLst/>
            </a:prstGeom>
          </p:spPr>
        </p:pic>
        <p:sp>
          <p:nvSpPr>
            <p:cNvPr id="10" name="円/楕円 9"/>
            <p:cNvSpPr/>
            <p:nvPr/>
          </p:nvSpPr>
          <p:spPr>
            <a:xfrm>
              <a:off x="2836860" y="5169775"/>
              <a:ext cx="356018" cy="30393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12" name="図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567" y="1239944"/>
            <a:ext cx="2428876" cy="1084980"/>
          </a:xfrm>
          <a:prstGeom prst="rect">
            <a:avLst/>
          </a:prstGeom>
        </p:spPr>
      </p:pic>
      <p:pic>
        <p:nvPicPr>
          <p:cNvPr id="14" name="図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03946" y="1194999"/>
            <a:ext cx="1733550" cy="2305050"/>
          </a:xfrm>
          <a:prstGeom prst="rect">
            <a:avLst/>
          </a:prstGeom>
        </p:spPr>
      </p:pic>
      <p:pic>
        <p:nvPicPr>
          <p:cNvPr id="15" name="図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01005" y="7141120"/>
            <a:ext cx="4183857" cy="2696263"/>
          </a:xfrm>
          <a:prstGeom prst="rect">
            <a:avLst/>
          </a:prstGeom>
        </p:spPr>
      </p:pic>
      <p:sp>
        <p:nvSpPr>
          <p:cNvPr id="16" name="円/楕円 15"/>
          <p:cNvSpPr/>
          <p:nvPr/>
        </p:nvSpPr>
        <p:spPr>
          <a:xfrm>
            <a:off x="2921168" y="8825368"/>
            <a:ext cx="534027" cy="30393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円/楕円 1"/>
          <p:cNvSpPr/>
          <p:nvPr/>
        </p:nvSpPr>
        <p:spPr>
          <a:xfrm>
            <a:off x="724689" y="1609725"/>
            <a:ext cx="1513686" cy="3524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円/楕円 10"/>
          <p:cNvSpPr/>
          <p:nvPr/>
        </p:nvSpPr>
        <p:spPr>
          <a:xfrm>
            <a:off x="2643191" y="1390880"/>
            <a:ext cx="366709" cy="3524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" name="直線矢印コネクタ 4"/>
          <p:cNvCxnSpPr/>
          <p:nvPr/>
        </p:nvCxnSpPr>
        <p:spPr>
          <a:xfrm>
            <a:off x="3009900" y="1609725"/>
            <a:ext cx="1094046" cy="1335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直線矢印コネクタ 7"/>
          <p:cNvCxnSpPr>
            <a:stCxn id="10" idx="6"/>
          </p:cNvCxnSpPr>
          <p:nvPr/>
        </p:nvCxnSpPr>
        <p:spPr>
          <a:xfrm>
            <a:off x="3052098" y="6901952"/>
            <a:ext cx="796002" cy="1939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8" name="図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84034" y="4989513"/>
            <a:ext cx="2577186" cy="1036554"/>
          </a:xfrm>
          <a:prstGeom prst="rect">
            <a:avLst/>
          </a:prstGeom>
        </p:spPr>
      </p:pic>
      <p:pic>
        <p:nvPicPr>
          <p:cNvPr id="19" name="図 1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4947" y="4958416"/>
            <a:ext cx="2619374" cy="870686"/>
          </a:xfrm>
          <a:prstGeom prst="rect">
            <a:avLst/>
          </a:prstGeom>
        </p:spPr>
      </p:pic>
      <p:sp>
        <p:nvSpPr>
          <p:cNvPr id="25" name="右矢印 24"/>
          <p:cNvSpPr/>
          <p:nvPr/>
        </p:nvSpPr>
        <p:spPr>
          <a:xfrm>
            <a:off x="3290630" y="5276801"/>
            <a:ext cx="247095" cy="233916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41B1B-CE9B-4C78-99EF-B5D1F8E8C775}" type="slidenum">
              <a:rPr kumimoji="1" lang="ja-JP" altLang="en-US" smtClean="0"/>
              <a:t>7</a:t>
            </a:fld>
            <a:endParaRPr kumimoji="1" lang="ja-JP" altLang="en-US"/>
          </a:p>
        </p:txBody>
      </p:sp>
      <p:sp>
        <p:nvSpPr>
          <p:cNvPr id="20" name="円/楕円 19"/>
          <p:cNvSpPr/>
          <p:nvPr/>
        </p:nvSpPr>
        <p:spPr>
          <a:xfrm>
            <a:off x="4822033" y="9469162"/>
            <a:ext cx="645317" cy="30393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8636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0057" y="250825"/>
            <a:ext cx="6338887" cy="9477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1400" dirty="0" smtClean="0"/>
              <a:t>８．好きな場所に文字を配置する</a:t>
            </a:r>
            <a:endParaRPr kumimoji="1" lang="en-US" altLang="ja-JP" sz="1400" dirty="0" smtClean="0"/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r>
              <a:rPr lang="ja-JP" altLang="en-US" sz="1400" dirty="0"/>
              <a:t>　</a:t>
            </a:r>
            <a:r>
              <a:rPr lang="ja-JP" altLang="en-US" sz="1400" dirty="0" smtClean="0"/>
              <a:t>　</a:t>
            </a:r>
            <a:r>
              <a:rPr lang="ja-JP" altLang="en-US" sz="1200" dirty="0" smtClean="0"/>
              <a:t>プレースホルダー以外の場所に文字を配置したい場合は「テキストボックス」を</a:t>
            </a:r>
            <a:r>
              <a:rPr kumimoji="1" lang="ja-JP" altLang="en-US" sz="1200" dirty="0" smtClean="0"/>
              <a:t>利用する。</a:t>
            </a:r>
            <a:endParaRPr kumimoji="1" lang="en-US" altLang="ja-JP" sz="1200" dirty="0" smtClean="0"/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r>
              <a:rPr lang="ja-JP" altLang="en-US" sz="1200" dirty="0"/>
              <a:t>　</a:t>
            </a:r>
            <a:r>
              <a:rPr lang="ja-JP" altLang="en-US" sz="1200" dirty="0" smtClean="0"/>
              <a:t>　　</a:t>
            </a:r>
            <a:r>
              <a:rPr lang="ja-JP" altLang="en-US" sz="1100" dirty="0" smtClean="0"/>
              <a:t>　「挿入」タブをクリック→「テキストボックス」オタンの文字の部分をクリック→メニューから</a:t>
            </a:r>
            <a:endParaRPr lang="en-US" altLang="ja-JP" sz="1100" dirty="0" smtClean="0"/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r>
              <a:rPr kumimoji="1" lang="ja-JP" altLang="en-US" sz="1100" dirty="0"/>
              <a:t>　</a:t>
            </a:r>
            <a:r>
              <a:rPr kumimoji="1" lang="ja-JP" altLang="en-US" sz="1100" dirty="0" smtClean="0"/>
              <a:t>　　　テキストボックス</a:t>
            </a:r>
            <a:r>
              <a:rPr lang="ja-JP" altLang="en-US" sz="1100" dirty="0" smtClean="0"/>
              <a:t>の種類を選択する。→文字を配置したい場所をクリックすると、テキストボックス</a:t>
            </a:r>
            <a:endParaRPr lang="en-US" altLang="ja-JP" sz="1100" dirty="0"/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r>
              <a:rPr kumimoji="1" lang="ja-JP" altLang="en-US" sz="1100" dirty="0" smtClean="0"/>
              <a:t>　　　　が挿入される。→カーソルが表示されてるので、文字を入力する。テキストボックスは入力する</a:t>
            </a:r>
            <a:endParaRPr kumimoji="1" lang="en-US" altLang="ja-JP" sz="1100" dirty="0" smtClean="0"/>
          </a:p>
          <a:p>
            <a:pPr marL="0" indent="0">
              <a:lnSpc>
                <a:spcPts val="1700"/>
              </a:lnSpc>
              <a:spcBef>
                <a:spcPts val="0"/>
              </a:spcBef>
              <a:buNone/>
            </a:pPr>
            <a:r>
              <a:rPr lang="ja-JP" altLang="en-US" sz="1100" dirty="0"/>
              <a:t>　</a:t>
            </a:r>
            <a:r>
              <a:rPr lang="ja-JP" altLang="en-US" sz="1100" dirty="0" smtClean="0"/>
              <a:t>　　　</a:t>
            </a:r>
            <a:r>
              <a:rPr kumimoji="1" lang="ja-JP" altLang="en-US" sz="1100" dirty="0" smtClean="0"/>
              <a:t>文字</a:t>
            </a:r>
            <a:r>
              <a:rPr lang="ja-JP" altLang="en-US" sz="1100" dirty="0" smtClean="0"/>
              <a:t>に合わせて広がる。</a:t>
            </a:r>
            <a:endParaRPr kumimoji="1" lang="en-US" altLang="ja-JP" sz="1100" dirty="0" smtClean="0"/>
          </a:p>
          <a:p>
            <a:pPr marL="0" indent="0">
              <a:buNone/>
            </a:pPr>
            <a:endParaRPr lang="en-US" altLang="ja-JP" sz="1400" dirty="0" smtClean="0"/>
          </a:p>
          <a:p>
            <a:pPr marL="0" indent="0">
              <a:buNone/>
            </a:pPr>
            <a:endParaRPr lang="en-US" altLang="ja-JP" sz="1400" dirty="0"/>
          </a:p>
          <a:p>
            <a:pPr marL="0" indent="0">
              <a:buNone/>
            </a:pPr>
            <a:endParaRPr lang="en-US" altLang="ja-JP" sz="1400" dirty="0" smtClean="0"/>
          </a:p>
          <a:p>
            <a:pPr marL="0" indent="0">
              <a:buNone/>
            </a:pPr>
            <a:endParaRPr lang="en-US" altLang="ja-JP" sz="1400" dirty="0"/>
          </a:p>
          <a:p>
            <a:pPr marL="0" indent="0">
              <a:buNone/>
            </a:pPr>
            <a:endParaRPr lang="en-US" altLang="ja-JP" sz="1400" dirty="0" smtClean="0"/>
          </a:p>
          <a:p>
            <a:pPr marL="0" indent="0">
              <a:buNone/>
            </a:pPr>
            <a:endParaRPr lang="en-US" altLang="ja-JP" sz="1400" dirty="0" smtClean="0"/>
          </a:p>
          <a:p>
            <a:pPr marL="0" indent="0">
              <a:buNone/>
            </a:pPr>
            <a:endParaRPr lang="en-US" altLang="ja-JP" sz="1400" dirty="0"/>
          </a:p>
          <a:p>
            <a:pPr marL="0" indent="0">
              <a:buNone/>
            </a:pPr>
            <a:endParaRPr lang="en-US" altLang="ja-JP" sz="1400" dirty="0" smtClean="0"/>
          </a:p>
          <a:p>
            <a:pPr marL="0" indent="0">
              <a:buNone/>
            </a:pPr>
            <a:endParaRPr lang="en-US" altLang="ja-JP" sz="1400" dirty="0"/>
          </a:p>
          <a:p>
            <a:pPr marL="0" indent="0">
              <a:buNone/>
            </a:pPr>
            <a:r>
              <a:rPr lang="ja-JP" altLang="en-US" sz="1400" dirty="0" smtClean="0"/>
              <a:t>９．オブジェクトを操作する</a:t>
            </a:r>
            <a:endParaRPr lang="en-US" altLang="ja-JP" sz="1400" dirty="0" smtClean="0"/>
          </a:p>
          <a:p>
            <a:pPr marL="0" indent="0">
              <a:buNone/>
            </a:pPr>
            <a:r>
              <a:rPr lang="ja-JP" altLang="en-US" sz="1400" dirty="0"/>
              <a:t>　</a:t>
            </a:r>
            <a:r>
              <a:rPr lang="ja-JP" altLang="en-US" sz="1400" dirty="0" smtClean="0"/>
              <a:t>　</a:t>
            </a:r>
            <a:r>
              <a:rPr lang="ja-JP" altLang="en-US" sz="1200" dirty="0" smtClean="0"/>
              <a:t>テキストボックスなどの「オブジェクト」は、場所を移動したり、サイズを変更したりすることが</a:t>
            </a:r>
            <a:endParaRPr lang="en-US" altLang="ja-JP" sz="1200" dirty="0" smtClean="0"/>
          </a:p>
          <a:p>
            <a:pPr marL="0" indent="0">
              <a:buNone/>
            </a:pPr>
            <a:r>
              <a:rPr lang="ja-JP" altLang="en-US" sz="1200" dirty="0"/>
              <a:t>　</a:t>
            </a:r>
            <a:r>
              <a:rPr lang="ja-JP" altLang="en-US" sz="1200" dirty="0" smtClean="0"/>
              <a:t>　できる。また、テキストボックスは回転すると、文字を斜めに表示できるので覚えておこう。</a:t>
            </a:r>
            <a:endParaRPr lang="en-US" altLang="ja-JP" sz="1200" dirty="0" smtClean="0"/>
          </a:p>
          <a:p>
            <a:pPr marL="0" indent="0">
              <a:buNone/>
            </a:pPr>
            <a:r>
              <a:rPr lang="ja-JP" altLang="en-US" sz="1200" dirty="0"/>
              <a:t>　</a:t>
            </a:r>
            <a:r>
              <a:rPr lang="ja-JP" altLang="en-US" sz="1200" dirty="0" smtClean="0"/>
              <a:t>　　〇</a:t>
            </a:r>
            <a:r>
              <a:rPr lang="ja-JP" altLang="en-US" sz="1100" dirty="0" smtClean="0"/>
              <a:t>テキストボックス</a:t>
            </a:r>
            <a:r>
              <a:rPr lang="ja-JP" altLang="en-US" sz="1200" dirty="0" smtClean="0"/>
              <a:t>を移動する。</a:t>
            </a:r>
            <a:endParaRPr lang="en-US" altLang="ja-JP" sz="1200" dirty="0" smtClean="0"/>
          </a:p>
          <a:p>
            <a:pPr marL="0" indent="0">
              <a:buNone/>
            </a:pPr>
            <a:r>
              <a:rPr lang="ja-JP" altLang="en-US" sz="1200" dirty="0"/>
              <a:t>　</a:t>
            </a:r>
            <a:r>
              <a:rPr lang="ja-JP" altLang="en-US" sz="1200" dirty="0" smtClean="0"/>
              <a:t>　　　　テキストボックスの枠線上をクリック→ポインターが十字の形になった状態でドラッグ</a:t>
            </a:r>
            <a:endParaRPr lang="en-US" altLang="ja-JP" sz="1200" dirty="0" smtClean="0"/>
          </a:p>
          <a:p>
            <a:pPr marL="0" indent="0">
              <a:buNone/>
            </a:pPr>
            <a:r>
              <a:rPr lang="ja-JP" altLang="en-US" sz="1200" dirty="0"/>
              <a:t>　</a:t>
            </a:r>
            <a:r>
              <a:rPr lang="ja-JP" altLang="en-US" sz="1200" dirty="0" smtClean="0"/>
              <a:t>　　　　する→テキストボックスが移動する。</a:t>
            </a:r>
            <a:endParaRPr lang="en-US" altLang="ja-JP" sz="1200" dirty="0" smtClean="0"/>
          </a:p>
          <a:p>
            <a:pPr marL="0" indent="0">
              <a:buNone/>
            </a:pPr>
            <a:r>
              <a:rPr lang="ja-JP" altLang="en-US" sz="1200" dirty="0"/>
              <a:t>　</a:t>
            </a:r>
            <a:r>
              <a:rPr lang="ja-JP" altLang="en-US" sz="1200" dirty="0" smtClean="0"/>
              <a:t>　　〇テキストボックスのサイズを変更する</a:t>
            </a:r>
            <a:endParaRPr lang="en-US" altLang="ja-JP" sz="1200" dirty="0" smtClean="0"/>
          </a:p>
          <a:p>
            <a:pPr marL="0" indent="0">
              <a:buNone/>
            </a:pPr>
            <a:r>
              <a:rPr lang="ja-JP" altLang="en-US" sz="1200" dirty="0"/>
              <a:t>　</a:t>
            </a:r>
            <a:r>
              <a:rPr lang="ja-JP" altLang="en-US" sz="1200" dirty="0" smtClean="0"/>
              <a:t>　　　　</a:t>
            </a:r>
            <a:r>
              <a:rPr lang="ja-JP" altLang="en-US" sz="1100" dirty="0"/>
              <a:t>テキストボックスの枠線上を</a:t>
            </a:r>
            <a:r>
              <a:rPr lang="ja-JP" altLang="en-US" sz="1100" dirty="0" smtClean="0"/>
              <a:t>クリック→四隅と四辺中央に「□」（ハンドル）を表示させる→ハンドル</a:t>
            </a:r>
            <a:endParaRPr lang="en-US" altLang="ja-JP" sz="1100" dirty="0" smtClean="0"/>
          </a:p>
          <a:p>
            <a:pPr marL="0" indent="0">
              <a:buNone/>
            </a:pPr>
            <a:r>
              <a:rPr lang="ja-JP" altLang="en-US" sz="1100" dirty="0"/>
              <a:t>　</a:t>
            </a:r>
            <a:r>
              <a:rPr lang="ja-JP" altLang="en-US" sz="1100" dirty="0" smtClean="0"/>
              <a:t>　　　　　にポインターを合わせると両矢印の形になるので、サイズを変更したい方向にドラッグする。</a:t>
            </a:r>
            <a:endParaRPr lang="en-US" altLang="ja-JP" sz="1100" dirty="0" smtClean="0"/>
          </a:p>
          <a:p>
            <a:pPr marL="0" indent="0">
              <a:buNone/>
            </a:pPr>
            <a:r>
              <a:rPr lang="ja-JP" altLang="en-US" sz="1100" dirty="0"/>
              <a:t>　</a:t>
            </a:r>
            <a:r>
              <a:rPr lang="ja-JP" altLang="en-US" sz="1100" dirty="0" smtClean="0"/>
              <a:t>　　  〇テキストボックスを回転する</a:t>
            </a:r>
            <a:endParaRPr lang="en-US" altLang="ja-JP" sz="1100" dirty="0" smtClean="0"/>
          </a:p>
          <a:p>
            <a:pPr marL="0" indent="0">
              <a:buNone/>
            </a:pPr>
            <a:r>
              <a:rPr lang="ja-JP" altLang="en-US" sz="1100" dirty="0"/>
              <a:t>　</a:t>
            </a:r>
            <a:r>
              <a:rPr lang="ja-JP" altLang="en-US" sz="1100" dirty="0" smtClean="0"/>
              <a:t>　　　　　テキストボックス上部の回転ハンドルにポインターを合わせ、円の形になったら、傾けたい方向</a:t>
            </a:r>
            <a:endParaRPr lang="en-US" altLang="ja-JP" sz="1100" dirty="0" smtClean="0"/>
          </a:p>
          <a:p>
            <a:pPr marL="0" indent="0">
              <a:buNone/>
            </a:pPr>
            <a:r>
              <a:rPr lang="ja-JP" altLang="en-US" sz="1100" dirty="0"/>
              <a:t>　</a:t>
            </a:r>
            <a:r>
              <a:rPr lang="ja-JP" altLang="en-US" sz="1100" dirty="0" smtClean="0"/>
              <a:t>　　　　　にドラッグする→テキストボックスが回転し、文字が斜めに表示される。</a:t>
            </a:r>
            <a:r>
              <a:rPr lang="en-US" altLang="ja-JP" sz="1100" dirty="0" smtClean="0"/>
              <a:t/>
            </a:r>
            <a:br>
              <a:rPr lang="en-US" altLang="ja-JP" sz="1100" dirty="0" smtClean="0"/>
            </a:br>
            <a:endParaRPr kumimoji="1" lang="ja-JP" altLang="en-US" sz="1100" dirty="0"/>
          </a:p>
        </p:txBody>
      </p:sp>
      <p:grpSp>
        <p:nvGrpSpPr>
          <p:cNvPr id="8" name="グループ化 7"/>
          <p:cNvGrpSpPr/>
          <p:nvPr/>
        </p:nvGrpSpPr>
        <p:grpSpPr>
          <a:xfrm>
            <a:off x="380057" y="1762853"/>
            <a:ext cx="6250283" cy="1425761"/>
            <a:chOff x="424358" y="1568300"/>
            <a:chExt cx="6250283" cy="1425761"/>
          </a:xfrm>
        </p:grpSpPr>
        <p:pic>
          <p:nvPicPr>
            <p:cNvPr id="2" name="図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24358" y="1593443"/>
              <a:ext cx="6250283" cy="1400618"/>
            </a:xfrm>
            <a:prstGeom prst="rect">
              <a:avLst/>
            </a:prstGeom>
          </p:spPr>
        </p:pic>
        <p:sp>
          <p:nvSpPr>
            <p:cNvPr id="4" name="円/楕円 3"/>
            <p:cNvSpPr/>
            <p:nvPr/>
          </p:nvSpPr>
          <p:spPr>
            <a:xfrm>
              <a:off x="486381" y="1568300"/>
              <a:ext cx="350874" cy="297711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円/楕円 5"/>
            <p:cNvSpPr/>
            <p:nvPr/>
          </p:nvSpPr>
          <p:spPr>
            <a:xfrm>
              <a:off x="5160333" y="1871328"/>
              <a:ext cx="485553" cy="584791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円/楕円 6"/>
            <p:cNvSpPr/>
            <p:nvPr/>
          </p:nvSpPr>
          <p:spPr>
            <a:xfrm>
              <a:off x="5403110" y="2488461"/>
              <a:ext cx="1110273" cy="198694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1" name="グループ化 10"/>
          <p:cNvGrpSpPr/>
          <p:nvPr/>
        </p:nvGrpSpPr>
        <p:grpSpPr>
          <a:xfrm>
            <a:off x="1669088" y="7551089"/>
            <a:ext cx="3409950" cy="1866900"/>
            <a:chOff x="1800223" y="7370616"/>
            <a:chExt cx="3409950" cy="1866900"/>
          </a:xfrm>
        </p:grpSpPr>
        <p:pic>
          <p:nvPicPr>
            <p:cNvPr id="5" name="図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800223" y="7370616"/>
              <a:ext cx="3409950" cy="1866900"/>
            </a:xfrm>
            <a:prstGeom prst="rect">
              <a:avLst/>
            </a:prstGeom>
            <a:ln>
              <a:solidFill>
                <a:schemeClr val="bg2"/>
              </a:solidFill>
            </a:ln>
          </p:spPr>
        </p:pic>
        <p:sp>
          <p:nvSpPr>
            <p:cNvPr id="10" name="円/楕円 9"/>
            <p:cNvSpPr/>
            <p:nvPr/>
          </p:nvSpPr>
          <p:spPr>
            <a:xfrm>
              <a:off x="3374063" y="7604639"/>
              <a:ext cx="350874" cy="297711"/>
            </a:xfrm>
            <a:prstGeom prst="ellipse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12" name="図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42778" y="3315704"/>
            <a:ext cx="2400300" cy="723900"/>
          </a:xfrm>
          <a:prstGeom prst="rect">
            <a:avLst/>
          </a:prstGeom>
        </p:spPr>
      </p:pic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41B1B-CE9B-4C78-99EF-B5D1F8E8C775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8204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123825" y="135165"/>
            <a:ext cx="6610349" cy="9887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dirty="0" smtClean="0">
                <a:latin typeface="+mj-ea"/>
              </a:rPr>
              <a:t>文字を中心とするプレゼン資料の原稿</a:t>
            </a:r>
            <a:endParaRPr lang="en-US" altLang="ja-JP" sz="2000" dirty="0" smtClean="0">
              <a:latin typeface="+mj-ea"/>
            </a:endParaRPr>
          </a:p>
          <a:p>
            <a:endParaRPr lang="en-US" altLang="ja-JP" sz="1200" dirty="0">
              <a:latin typeface="+mj-ea"/>
            </a:endParaRPr>
          </a:p>
          <a:p>
            <a:r>
              <a:rPr lang="ja-JP" altLang="en-US" sz="1200" dirty="0" smtClean="0">
                <a:latin typeface="+mj-ea"/>
              </a:rPr>
              <a:t>枚方市地域振興</a:t>
            </a:r>
            <a:r>
              <a:rPr lang="ja-JP" altLang="en-US" sz="1200" dirty="0">
                <a:latin typeface="+mj-ea"/>
              </a:rPr>
              <a:t>課</a:t>
            </a:r>
            <a:r>
              <a:rPr lang="ja-JP" altLang="en-US" sz="1200" dirty="0" smtClean="0">
                <a:latin typeface="+mj-ea"/>
              </a:rPr>
              <a:t>主催　　</a:t>
            </a:r>
            <a:r>
              <a:rPr lang="ja-JP" altLang="en-US" sz="1100" dirty="0" smtClean="0">
                <a:latin typeface="+mj-ea"/>
              </a:rPr>
              <a:t>　　　　</a:t>
            </a:r>
            <a:r>
              <a:rPr lang="ja-JP" altLang="en-US" sz="1050" smtClean="0">
                <a:latin typeface="+mj-ea"/>
              </a:rPr>
              <a:t>　 </a:t>
            </a:r>
            <a:r>
              <a:rPr lang="en-US" altLang="ja-JP" sz="1050" smtClean="0">
                <a:latin typeface="+mj-ea"/>
              </a:rPr>
              <a:t>(</a:t>
            </a:r>
            <a:r>
              <a:rPr lang="en-US" altLang="ja-JP" sz="1050" dirty="0" smtClean="0">
                <a:latin typeface="+mj-ea"/>
              </a:rPr>
              <a:t>MSP</a:t>
            </a:r>
            <a:r>
              <a:rPr lang="ja-JP" altLang="en-US" sz="1050" dirty="0" smtClean="0">
                <a:latin typeface="+mj-ea"/>
              </a:rPr>
              <a:t>見出し</a:t>
            </a:r>
            <a:r>
              <a:rPr lang="en-US" altLang="ja-JP" sz="1050" dirty="0" smtClean="0">
                <a:latin typeface="+mj-ea"/>
              </a:rPr>
              <a:t>36p</a:t>
            </a:r>
            <a:r>
              <a:rPr lang="ja-JP" altLang="en-US" sz="1050" dirty="0" smtClean="0">
                <a:latin typeface="+mj-ea"/>
              </a:rPr>
              <a:t>）</a:t>
            </a:r>
            <a:endParaRPr lang="en-US" altLang="ja-JP" sz="1050" dirty="0">
              <a:latin typeface="+mj-ea"/>
            </a:endParaRPr>
          </a:p>
          <a:p>
            <a:r>
              <a:rPr lang="ja-JP" altLang="en-US" sz="1400" b="1" dirty="0" smtClean="0">
                <a:latin typeface="+mj-ea"/>
              </a:rPr>
              <a:t>市民フェスティバル　　</a:t>
            </a:r>
            <a:r>
              <a:rPr lang="ja-JP" altLang="en-US" sz="1100" b="1" dirty="0" smtClean="0">
                <a:latin typeface="+mj-ea"/>
              </a:rPr>
              <a:t>　　　 　　</a:t>
            </a:r>
            <a:r>
              <a:rPr lang="ja-JP" altLang="en-US" sz="1050" b="1" dirty="0" smtClean="0">
                <a:latin typeface="+mj-ea"/>
              </a:rPr>
              <a:t> </a:t>
            </a:r>
            <a:r>
              <a:rPr lang="en-US" altLang="ja-JP" sz="1050" dirty="0" smtClean="0">
                <a:latin typeface="+mj-ea"/>
              </a:rPr>
              <a:t>(MSP</a:t>
            </a:r>
            <a:r>
              <a:rPr lang="ja-JP" altLang="en-US" sz="1050" dirty="0" smtClean="0">
                <a:latin typeface="+mj-ea"/>
              </a:rPr>
              <a:t>見出し</a:t>
            </a:r>
            <a:r>
              <a:rPr lang="en-US" altLang="ja-JP" sz="1050" dirty="0" smtClean="0">
                <a:latin typeface="+mj-ea"/>
              </a:rPr>
              <a:t>72p</a:t>
            </a:r>
            <a:r>
              <a:rPr lang="ja-JP" altLang="en-US" sz="1050" dirty="0" smtClean="0">
                <a:latin typeface="+mj-ea"/>
              </a:rPr>
              <a:t>）</a:t>
            </a:r>
            <a:r>
              <a:rPr lang="en-US" altLang="ja-JP" sz="1050" b="1" dirty="0">
                <a:latin typeface="+mj-ea"/>
              </a:rPr>
              <a:t/>
            </a:r>
            <a:br>
              <a:rPr lang="en-US" altLang="ja-JP" sz="1050" b="1" dirty="0">
                <a:latin typeface="+mj-ea"/>
              </a:rPr>
            </a:br>
            <a:r>
              <a:rPr lang="ja-JP" altLang="en-US" sz="1400" b="1" dirty="0">
                <a:latin typeface="+mj-ea"/>
              </a:rPr>
              <a:t>協力依頼に</a:t>
            </a:r>
            <a:r>
              <a:rPr lang="ja-JP" altLang="en-US" sz="1400" b="1" dirty="0" smtClean="0">
                <a:latin typeface="+mj-ea"/>
              </a:rPr>
              <a:t>ついて               </a:t>
            </a:r>
            <a:r>
              <a:rPr lang="en-US" altLang="ja-JP" sz="1050" dirty="0" smtClean="0">
                <a:latin typeface="+mj-ea"/>
              </a:rPr>
              <a:t>(</a:t>
            </a:r>
            <a:r>
              <a:rPr lang="en-US" altLang="ja-JP" sz="1050" dirty="0">
                <a:latin typeface="+mj-ea"/>
              </a:rPr>
              <a:t>MSP</a:t>
            </a:r>
            <a:r>
              <a:rPr lang="ja-JP" altLang="en-US" sz="1050" dirty="0">
                <a:latin typeface="+mj-ea"/>
              </a:rPr>
              <a:t>見出し</a:t>
            </a:r>
            <a:r>
              <a:rPr lang="en-US" altLang="ja-JP" sz="1050" dirty="0">
                <a:latin typeface="+mj-ea"/>
              </a:rPr>
              <a:t>72p</a:t>
            </a:r>
            <a:r>
              <a:rPr lang="ja-JP" altLang="en-US" sz="1050" dirty="0" smtClean="0">
                <a:latin typeface="+mj-ea"/>
              </a:rPr>
              <a:t>）</a:t>
            </a:r>
            <a:endParaRPr lang="en-US" altLang="ja-JP" sz="1050" b="1" dirty="0" smtClean="0">
              <a:latin typeface="+mj-ea"/>
            </a:endParaRPr>
          </a:p>
          <a:p>
            <a:r>
              <a:rPr lang="ja-JP" altLang="en-US" sz="1200" dirty="0"/>
              <a:t>企画経営</a:t>
            </a:r>
            <a:r>
              <a:rPr lang="ja-JP" altLang="en-US" sz="1200" dirty="0" smtClean="0"/>
              <a:t>グループ　　　　　　　　　　</a:t>
            </a:r>
            <a:r>
              <a:rPr lang="ja-JP" altLang="en-US" sz="1050" dirty="0" smtClean="0">
                <a:latin typeface="+mn-ea"/>
              </a:rPr>
              <a:t>（</a:t>
            </a:r>
            <a:r>
              <a:rPr lang="en-US" altLang="ja-JP" sz="1050" dirty="0" smtClean="0">
                <a:latin typeface="+mn-ea"/>
              </a:rPr>
              <a:t>MSP</a:t>
            </a:r>
            <a:r>
              <a:rPr lang="ja-JP" altLang="en-US" sz="1050" dirty="0" smtClean="0">
                <a:latin typeface="+mn-ea"/>
              </a:rPr>
              <a:t>本文</a:t>
            </a:r>
            <a:r>
              <a:rPr lang="en-US" altLang="ja-JP" sz="1050" dirty="0" smtClean="0">
                <a:latin typeface="+mn-ea"/>
              </a:rPr>
              <a:t>24P</a:t>
            </a:r>
            <a:r>
              <a:rPr lang="ja-JP" altLang="en-US" sz="1050" dirty="0" smtClean="0">
                <a:latin typeface="+mn-ea"/>
              </a:rPr>
              <a:t>）</a:t>
            </a:r>
            <a:endParaRPr lang="ja-JP" altLang="en-US" sz="1050" dirty="0">
              <a:latin typeface="+mn-ea"/>
            </a:endParaRPr>
          </a:p>
          <a:p>
            <a:pPr algn="ctr"/>
            <a:endParaRPr lang="en-US" altLang="ja-JP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  <a:p>
            <a:r>
              <a:rPr lang="ja-JP" altLang="en-US" sz="1400" b="1" dirty="0" smtClean="0">
                <a:latin typeface="+mn-ea"/>
              </a:rPr>
              <a:t>市民</a:t>
            </a:r>
            <a:r>
              <a:rPr lang="ja-JP" altLang="en-US" sz="1400" b="1" dirty="0">
                <a:latin typeface="+mn-ea"/>
              </a:rPr>
              <a:t>フェスティバルの</a:t>
            </a:r>
            <a:r>
              <a:rPr lang="ja-JP" altLang="en-US" sz="1400" b="1" dirty="0" smtClean="0">
                <a:latin typeface="+mn-ea"/>
              </a:rPr>
              <a:t>概要　　　　</a:t>
            </a:r>
            <a:endParaRPr lang="en-US" altLang="ja-JP" sz="1400" b="1" dirty="0" smtClean="0">
              <a:latin typeface="+mn-ea"/>
            </a:endParaRPr>
          </a:p>
          <a:p>
            <a:r>
              <a:rPr lang="ja-JP" alt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　</a:t>
            </a:r>
            <a:r>
              <a:rPr lang="ja-JP" altLang="en-US" sz="1200" dirty="0" smtClean="0">
                <a:latin typeface="+mn-ea"/>
              </a:rPr>
              <a:t>毎年</a:t>
            </a:r>
            <a:r>
              <a:rPr lang="en-US" altLang="ja-JP" sz="1200" dirty="0">
                <a:latin typeface="+mn-ea"/>
              </a:rPr>
              <a:t>8</a:t>
            </a:r>
            <a:r>
              <a:rPr lang="ja-JP" altLang="en-US" sz="1200" dirty="0" smtClean="0">
                <a:latin typeface="+mn-ea"/>
              </a:rPr>
              <a:t>月</a:t>
            </a:r>
            <a:r>
              <a:rPr lang="ja-JP" altLang="en-US" sz="1200" dirty="0">
                <a:latin typeface="+mn-ea"/>
              </a:rPr>
              <a:t>に開催されている、県下最大級の市民イベント</a:t>
            </a:r>
            <a:r>
              <a:rPr lang="ja-JP" altLang="en-US" sz="1200" dirty="0" smtClean="0">
                <a:latin typeface="+mn-ea"/>
              </a:rPr>
              <a:t>です</a:t>
            </a:r>
            <a:endParaRPr lang="en-US" altLang="ja-JP" sz="1200" dirty="0" smtClean="0">
              <a:latin typeface="+mn-ea"/>
            </a:endParaRPr>
          </a:p>
          <a:p>
            <a:pPr indent="85725"/>
            <a:r>
              <a:rPr lang="ja-JP" altLang="en-US" sz="1200" dirty="0" smtClean="0">
                <a:latin typeface="+mn-ea"/>
              </a:rPr>
              <a:t>・依頼　枚方市</a:t>
            </a:r>
            <a:r>
              <a:rPr lang="ja-JP" altLang="en-US" sz="1200" dirty="0">
                <a:latin typeface="+mn-ea"/>
              </a:rPr>
              <a:t>地域</a:t>
            </a:r>
            <a:r>
              <a:rPr lang="ja-JP" altLang="en-US" sz="1200" dirty="0" smtClean="0">
                <a:latin typeface="+mn-ea"/>
              </a:rPr>
              <a:t>振興課</a:t>
            </a:r>
            <a:endParaRPr lang="en-US" altLang="ja-JP" sz="1200" dirty="0">
              <a:latin typeface="+mn-ea"/>
            </a:endParaRPr>
          </a:p>
          <a:p>
            <a:pPr indent="85725"/>
            <a:r>
              <a:rPr lang="ja-JP" altLang="en-US" sz="1200" dirty="0" smtClean="0">
                <a:latin typeface="+mn-ea"/>
              </a:rPr>
              <a:t>・期間</a:t>
            </a:r>
            <a:r>
              <a:rPr lang="ja-JP" altLang="en-US" sz="1200" dirty="0">
                <a:latin typeface="+mn-ea"/>
              </a:rPr>
              <a:t>　</a:t>
            </a:r>
            <a:r>
              <a:rPr lang="ja-JP" altLang="en-US" sz="1200" dirty="0" smtClean="0">
                <a:latin typeface="+mn-ea"/>
              </a:rPr>
              <a:t>平成２９年８月２</a:t>
            </a:r>
            <a:r>
              <a:rPr lang="ja-JP" altLang="en-US" sz="1200" dirty="0">
                <a:latin typeface="+mn-ea"/>
              </a:rPr>
              <a:t>６</a:t>
            </a:r>
            <a:r>
              <a:rPr lang="ja-JP" altLang="en-US" sz="1200" dirty="0" smtClean="0">
                <a:latin typeface="+mn-ea"/>
              </a:rPr>
              <a:t>日～２</a:t>
            </a:r>
            <a:r>
              <a:rPr lang="ja-JP" altLang="en-US" sz="1200" dirty="0">
                <a:latin typeface="+mn-ea"/>
              </a:rPr>
              <a:t>７</a:t>
            </a:r>
            <a:r>
              <a:rPr lang="ja-JP" altLang="en-US" sz="1200" dirty="0" smtClean="0">
                <a:latin typeface="+mn-ea"/>
              </a:rPr>
              <a:t>日</a:t>
            </a:r>
            <a:endParaRPr lang="en-US" altLang="ja-JP" sz="1200" dirty="0" smtClean="0">
              <a:latin typeface="+mn-ea"/>
            </a:endParaRPr>
          </a:p>
          <a:p>
            <a:r>
              <a:rPr lang="ja-JP" altLang="en-US" sz="1200" dirty="0">
                <a:latin typeface="+mn-ea"/>
              </a:rPr>
              <a:t>　 </a:t>
            </a:r>
            <a:r>
              <a:rPr lang="en-US" altLang="ja-JP" sz="1200" dirty="0" smtClean="0">
                <a:latin typeface="+mn-ea"/>
              </a:rPr>
              <a:t>※</a:t>
            </a:r>
            <a:r>
              <a:rPr lang="ja-JP" altLang="en-US" sz="1200" dirty="0">
                <a:latin typeface="+mn-ea"/>
              </a:rPr>
              <a:t>雨天決行と</a:t>
            </a:r>
            <a:r>
              <a:rPr lang="ja-JP" altLang="en-US" sz="1200" dirty="0" smtClean="0">
                <a:latin typeface="+mn-ea"/>
              </a:rPr>
              <a:t>なります</a:t>
            </a:r>
            <a:endParaRPr lang="en-US" altLang="ja-JP" sz="1200" dirty="0" smtClean="0">
              <a:latin typeface="+mn-ea"/>
            </a:endParaRPr>
          </a:p>
          <a:p>
            <a:r>
              <a:rPr lang="ja-JP" altLang="en-US" sz="1200" dirty="0">
                <a:latin typeface="+mn-ea"/>
              </a:rPr>
              <a:t>　</a:t>
            </a:r>
            <a:r>
              <a:rPr lang="ja-JP" altLang="en-US" sz="1200" dirty="0" smtClean="0">
                <a:latin typeface="+mn-ea"/>
              </a:rPr>
              <a:t>・会場　市民会館内各施設</a:t>
            </a:r>
            <a:endParaRPr lang="en-US" altLang="ja-JP" sz="1200" dirty="0" smtClean="0">
              <a:latin typeface="+mn-ea"/>
            </a:endParaRPr>
          </a:p>
          <a:p>
            <a:endParaRPr lang="en-US" altLang="ja-JP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  <a:p>
            <a:r>
              <a:rPr lang="ja-JP" altLang="en-US" sz="1400" b="1" dirty="0" smtClean="0">
                <a:latin typeface="+mn-ea"/>
              </a:rPr>
              <a:t>当社</a:t>
            </a:r>
            <a:r>
              <a:rPr lang="ja-JP" altLang="en-US" sz="1400" b="1" dirty="0">
                <a:latin typeface="+mn-ea"/>
              </a:rPr>
              <a:t>が参加することの</a:t>
            </a:r>
            <a:r>
              <a:rPr lang="ja-JP" altLang="en-US" sz="1400" b="1" dirty="0" smtClean="0">
                <a:latin typeface="+mn-ea"/>
              </a:rPr>
              <a:t>意義</a:t>
            </a:r>
            <a:endParaRPr lang="en-US" altLang="ja-JP" sz="1100" b="1" dirty="0" smtClean="0">
              <a:latin typeface="+mn-ea"/>
            </a:endParaRPr>
          </a:p>
          <a:p>
            <a:r>
              <a:rPr lang="ja-JP" altLang="en-US" sz="1200" dirty="0" smtClean="0">
                <a:latin typeface="+mn-ea"/>
              </a:rPr>
              <a:t>　参加</a:t>
            </a:r>
            <a:r>
              <a:rPr lang="ja-JP" altLang="en-US" sz="1200" dirty="0">
                <a:latin typeface="+mn-ea"/>
              </a:rPr>
              <a:t>の意義（狙い</a:t>
            </a:r>
            <a:r>
              <a:rPr lang="ja-JP" altLang="en-US" sz="1200" dirty="0" smtClean="0">
                <a:latin typeface="+mn-ea"/>
              </a:rPr>
              <a:t>）　　　　　　　　　</a:t>
            </a:r>
            <a:r>
              <a:rPr lang="ja-JP" altLang="en-US" sz="1050" dirty="0" smtClean="0">
                <a:latin typeface="+mn-ea"/>
              </a:rPr>
              <a:t>（</a:t>
            </a:r>
            <a:r>
              <a:rPr lang="en-US" altLang="ja-JP" sz="1050" dirty="0" smtClean="0">
                <a:latin typeface="+mn-ea"/>
              </a:rPr>
              <a:t>MSP</a:t>
            </a:r>
            <a:r>
              <a:rPr lang="ja-JP" altLang="en-US" sz="1050" dirty="0" smtClean="0">
                <a:latin typeface="+mn-ea"/>
              </a:rPr>
              <a:t>本文</a:t>
            </a:r>
            <a:r>
              <a:rPr lang="en-US" altLang="ja-JP" sz="1050" dirty="0" smtClean="0">
                <a:latin typeface="+mn-ea"/>
              </a:rPr>
              <a:t>26P</a:t>
            </a:r>
            <a:r>
              <a:rPr lang="ja-JP" altLang="en-US" sz="1050" dirty="0" smtClean="0"/>
              <a:t>）</a:t>
            </a:r>
            <a:endParaRPr lang="en-US" altLang="ja-JP" sz="1050" dirty="0" smtClean="0">
              <a:latin typeface="+mn-ea"/>
            </a:endParaRPr>
          </a:p>
          <a:p>
            <a:pPr indent="85725"/>
            <a:r>
              <a:rPr lang="ja-JP" alt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・</a:t>
            </a:r>
            <a:r>
              <a:rPr lang="ja-JP" altLang="en-US" sz="1200" dirty="0" smtClean="0">
                <a:latin typeface="+mn-ea"/>
              </a:rPr>
              <a:t>地元</a:t>
            </a:r>
            <a:r>
              <a:rPr lang="ja-JP" altLang="en-US" sz="1200" dirty="0">
                <a:latin typeface="+mn-ea"/>
              </a:rPr>
              <a:t>企業の一員として地域活性化に貢献</a:t>
            </a:r>
            <a:r>
              <a:rPr lang="ja-JP" altLang="en-US" sz="1200" dirty="0" smtClean="0">
                <a:latin typeface="+mn-ea"/>
              </a:rPr>
              <a:t>する</a:t>
            </a:r>
            <a:endParaRPr lang="en-US" altLang="ja-JP" sz="1200" dirty="0">
              <a:latin typeface="+mn-ea"/>
            </a:endParaRPr>
          </a:p>
          <a:p>
            <a:pPr indent="85725"/>
            <a:r>
              <a:rPr lang="ja-JP" altLang="en-US" sz="1200" dirty="0" smtClean="0">
                <a:latin typeface="+mn-ea"/>
              </a:rPr>
              <a:t>・市民</a:t>
            </a:r>
            <a:r>
              <a:rPr lang="ja-JP" altLang="en-US" sz="1200" dirty="0">
                <a:latin typeface="+mn-ea"/>
              </a:rPr>
              <a:t>の方々に対し、当社</a:t>
            </a:r>
            <a:r>
              <a:rPr lang="ja-JP" altLang="en-US" sz="1200" dirty="0" smtClean="0">
                <a:latin typeface="+mn-ea"/>
              </a:rPr>
              <a:t>の認知度</a:t>
            </a:r>
            <a:r>
              <a:rPr lang="ja-JP" altLang="en-US" sz="1200" dirty="0">
                <a:latin typeface="+mn-ea"/>
              </a:rPr>
              <a:t>を高める</a:t>
            </a:r>
            <a:endParaRPr lang="ja-JP" altLang="en-US" sz="1200" u="sng" dirty="0">
              <a:latin typeface="+mn-ea"/>
            </a:endParaRPr>
          </a:p>
          <a:p>
            <a:r>
              <a:rPr lang="ja-JP" alt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　</a:t>
            </a:r>
            <a:r>
              <a:rPr lang="ja-JP" altLang="en-US" sz="1200" dirty="0" smtClean="0">
                <a:latin typeface="+mn-ea"/>
              </a:rPr>
              <a:t>当社</a:t>
            </a:r>
            <a:r>
              <a:rPr lang="ja-JP" altLang="en-US" sz="1200" dirty="0">
                <a:latin typeface="+mn-ea"/>
              </a:rPr>
              <a:t>が主催する</a:t>
            </a:r>
            <a:r>
              <a:rPr lang="ja-JP" altLang="en-US" sz="1200" dirty="0" smtClean="0">
                <a:latin typeface="+mn-ea"/>
              </a:rPr>
              <a:t>企画　　　　　　　　</a:t>
            </a:r>
            <a:r>
              <a:rPr lang="ja-JP" altLang="en-US" sz="1050" dirty="0" smtClean="0">
                <a:latin typeface="+mn-ea"/>
              </a:rPr>
              <a:t>（</a:t>
            </a:r>
            <a:r>
              <a:rPr lang="en-US" altLang="ja-JP" sz="1050" dirty="0" smtClean="0">
                <a:latin typeface="+mn-ea"/>
              </a:rPr>
              <a:t>MSP</a:t>
            </a:r>
            <a:r>
              <a:rPr lang="ja-JP" altLang="en-US" sz="1050" dirty="0" smtClean="0">
                <a:latin typeface="+mn-ea"/>
              </a:rPr>
              <a:t>本文</a:t>
            </a:r>
            <a:r>
              <a:rPr lang="en-US" altLang="ja-JP" sz="1050" dirty="0">
                <a:latin typeface="+mn-ea"/>
              </a:rPr>
              <a:t>26P</a:t>
            </a:r>
            <a:r>
              <a:rPr lang="ja-JP" altLang="en-US" sz="1050" dirty="0">
                <a:latin typeface="+mn-ea"/>
              </a:rPr>
              <a:t>）</a:t>
            </a:r>
          </a:p>
          <a:p>
            <a:r>
              <a:rPr lang="ja-JP" alt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　・</a:t>
            </a:r>
            <a:r>
              <a:rPr lang="ja-JP" altLang="en-US" sz="1200" dirty="0" smtClean="0">
                <a:latin typeface="+mn-ea"/>
              </a:rPr>
              <a:t>音楽</a:t>
            </a:r>
            <a:r>
              <a:rPr lang="ja-JP" altLang="en-US" sz="1200" dirty="0">
                <a:latin typeface="+mn-ea"/>
              </a:rPr>
              <a:t>ワークショップ</a:t>
            </a:r>
            <a:r>
              <a:rPr lang="en-US" altLang="ja-JP" sz="1200" dirty="0">
                <a:latin typeface="+mn-ea"/>
              </a:rPr>
              <a:t/>
            </a:r>
            <a:br>
              <a:rPr lang="en-US" altLang="ja-JP" sz="1200" dirty="0">
                <a:latin typeface="+mn-ea"/>
              </a:rPr>
            </a:br>
            <a:r>
              <a:rPr lang="ja-JP" altLang="en-US" sz="1200" dirty="0" smtClean="0">
                <a:latin typeface="+mn-ea"/>
              </a:rPr>
              <a:t>　　　　～</a:t>
            </a:r>
            <a:r>
              <a:rPr lang="ja-JP" altLang="en-US" sz="1200" dirty="0">
                <a:latin typeface="+mn-ea"/>
              </a:rPr>
              <a:t>当社取扱いの楽器利用</a:t>
            </a:r>
            <a:r>
              <a:rPr lang="ja-JP" altLang="en-US" sz="1200" dirty="0" smtClean="0">
                <a:latin typeface="+mn-ea"/>
              </a:rPr>
              <a:t>で知名度</a:t>
            </a:r>
            <a:r>
              <a:rPr lang="ja-JP" altLang="en-US" sz="1200" dirty="0">
                <a:latin typeface="+mn-ea"/>
              </a:rPr>
              <a:t>を上げる</a:t>
            </a:r>
            <a:r>
              <a:rPr lang="ja-JP" altLang="en-US" sz="1200" dirty="0" smtClean="0">
                <a:latin typeface="+mn-ea"/>
              </a:rPr>
              <a:t>～</a:t>
            </a:r>
            <a:endParaRPr lang="en-US" altLang="ja-JP" sz="1200" dirty="0" smtClean="0">
              <a:latin typeface="+mn-ea"/>
            </a:endParaRPr>
          </a:p>
          <a:p>
            <a:r>
              <a:rPr lang="ja-JP" altLang="en-US" sz="1200" dirty="0" smtClean="0">
                <a:latin typeface="+mn-ea"/>
              </a:rPr>
              <a:t>　・</a:t>
            </a:r>
            <a:r>
              <a:rPr lang="en-US" altLang="ja-JP" sz="1200" dirty="0" smtClean="0">
                <a:latin typeface="+mn-ea"/>
              </a:rPr>
              <a:t>DIY</a:t>
            </a:r>
            <a:r>
              <a:rPr lang="ja-JP" altLang="en-US" sz="1200" dirty="0">
                <a:latin typeface="+mn-ea"/>
              </a:rPr>
              <a:t>ワークショップ</a:t>
            </a:r>
            <a:r>
              <a:rPr lang="en-US" altLang="ja-JP" sz="1200" dirty="0">
                <a:latin typeface="+mn-ea"/>
              </a:rPr>
              <a:t/>
            </a:r>
            <a:br>
              <a:rPr lang="en-US" altLang="ja-JP" sz="1200" dirty="0">
                <a:latin typeface="+mn-ea"/>
              </a:rPr>
            </a:br>
            <a:r>
              <a:rPr lang="ja-JP" altLang="en-US" sz="1200" dirty="0" smtClean="0">
                <a:latin typeface="+mn-ea"/>
              </a:rPr>
              <a:t>　　　　～</a:t>
            </a:r>
            <a:r>
              <a:rPr lang="ja-JP" altLang="en-US" sz="1200" dirty="0">
                <a:latin typeface="+mn-ea"/>
              </a:rPr>
              <a:t>新規参入予定の電動工具市場の調査を兼ねる</a:t>
            </a:r>
            <a:r>
              <a:rPr lang="ja-JP" altLang="en-US" sz="1200" dirty="0" smtClean="0">
                <a:latin typeface="+mn-ea"/>
              </a:rPr>
              <a:t>～</a:t>
            </a:r>
            <a:endParaRPr lang="en-US" altLang="ja-JP" sz="1200" dirty="0" smtClean="0">
              <a:latin typeface="+mn-ea"/>
            </a:endParaRPr>
          </a:p>
          <a:p>
            <a:endParaRPr lang="ja-JP" altLang="en-US" sz="1200" dirty="0">
              <a:latin typeface="+mn-ea"/>
            </a:endParaRPr>
          </a:p>
          <a:p>
            <a:r>
              <a:rPr lang="ja-JP" altLang="en-US" sz="1400" b="1" dirty="0" smtClean="0">
                <a:latin typeface="+mn-ea"/>
              </a:rPr>
              <a:t>音楽ワークショップ　　  </a:t>
            </a:r>
            <a:endParaRPr lang="en-US" altLang="ja-JP" sz="1400" b="1" dirty="0" smtClean="0">
              <a:latin typeface="+mn-ea"/>
            </a:endParaRPr>
          </a:p>
          <a:p>
            <a:r>
              <a:rPr lang="ja-JP" alt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 </a:t>
            </a:r>
            <a:r>
              <a:rPr lang="ja-JP" altLang="en-US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 </a:t>
            </a:r>
            <a:r>
              <a:rPr lang="ja-JP" alt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・</a:t>
            </a:r>
            <a:r>
              <a:rPr lang="ja-JP" altLang="en-US" sz="1200" dirty="0" smtClean="0">
                <a:latin typeface="+mn-ea"/>
              </a:rPr>
              <a:t>企画</a:t>
            </a:r>
            <a:r>
              <a:rPr lang="ja-JP" altLang="en-US" sz="1200" dirty="0">
                <a:latin typeface="+mn-ea"/>
              </a:rPr>
              <a:t>名称　</a:t>
            </a:r>
            <a:r>
              <a:rPr lang="ja-JP" altLang="en-US" sz="1200" spc="-150" dirty="0">
                <a:latin typeface="+mn-ea"/>
              </a:rPr>
              <a:t>楽器たんけん♪　いろいろな音を出してみよう！</a:t>
            </a:r>
            <a:endParaRPr lang="en-US" altLang="ja-JP" sz="1200" spc="-150" dirty="0">
              <a:latin typeface="+mn-ea"/>
            </a:endParaRPr>
          </a:p>
          <a:p>
            <a:pPr indent="85725">
              <a:buClr>
                <a:schemeClr val="accent4"/>
              </a:buClr>
            </a:pPr>
            <a:r>
              <a:rPr lang="ja-JP" altLang="en-US" sz="1200" dirty="0" smtClean="0">
                <a:latin typeface="+mn-ea"/>
              </a:rPr>
              <a:t>・企画目的　楽器をさわって、吹いて、たたいて音を楽しむ</a:t>
            </a:r>
            <a:endParaRPr lang="en-US" altLang="ja-JP" sz="1200" dirty="0" smtClean="0">
              <a:latin typeface="+mn-ea"/>
            </a:endParaRPr>
          </a:p>
          <a:p>
            <a:pPr indent="85725">
              <a:buClr>
                <a:schemeClr val="accent4"/>
              </a:buClr>
            </a:pPr>
            <a:r>
              <a:rPr lang="ja-JP" altLang="en-US" sz="1200" dirty="0" smtClean="0">
                <a:latin typeface="+mn-ea"/>
              </a:rPr>
              <a:t>・利用</a:t>
            </a:r>
            <a:r>
              <a:rPr lang="ja-JP" altLang="en-US" sz="1200" dirty="0">
                <a:latin typeface="+mn-ea"/>
              </a:rPr>
              <a:t>施設　市民</a:t>
            </a:r>
            <a:r>
              <a:rPr lang="ja-JP" altLang="en-US" sz="1200" dirty="0" smtClean="0">
                <a:latin typeface="+mn-ea"/>
              </a:rPr>
              <a:t>会館１Ｆ大広間</a:t>
            </a:r>
            <a:endParaRPr lang="en-US" altLang="ja-JP" sz="1200" dirty="0">
              <a:latin typeface="+mn-ea"/>
            </a:endParaRPr>
          </a:p>
          <a:p>
            <a:pPr indent="85725">
              <a:buClr>
                <a:schemeClr val="accent4"/>
              </a:buClr>
            </a:pPr>
            <a:r>
              <a:rPr lang="ja-JP" altLang="en-US" sz="1200" dirty="0" smtClean="0">
                <a:latin typeface="+mn-ea"/>
              </a:rPr>
              <a:t>・準備概要</a:t>
            </a:r>
            <a:endParaRPr lang="en-US" altLang="ja-JP" sz="1200" dirty="0" smtClean="0">
              <a:latin typeface="+mn-ea"/>
            </a:endParaRPr>
          </a:p>
          <a:p>
            <a:pPr>
              <a:buClr>
                <a:schemeClr val="accent4"/>
              </a:buClr>
            </a:pPr>
            <a:r>
              <a:rPr lang="ja-JP" altLang="en-US" sz="1200" dirty="0" smtClean="0">
                <a:latin typeface="+mn-ea"/>
              </a:rPr>
              <a:t>　・楽器</a:t>
            </a:r>
            <a:r>
              <a:rPr lang="ja-JP" altLang="en-US" sz="1200" dirty="0">
                <a:latin typeface="+mn-ea"/>
              </a:rPr>
              <a:t>の</a:t>
            </a:r>
            <a:r>
              <a:rPr lang="ja-JP" altLang="en-US" sz="1200" dirty="0" smtClean="0">
                <a:latin typeface="+mn-ea"/>
              </a:rPr>
              <a:t>手配</a:t>
            </a:r>
            <a:r>
              <a:rPr lang="ja-JP" altLang="en-US" sz="1200" dirty="0">
                <a:latin typeface="+mn-ea"/>
              </a:rPr>
              <a:t>　</a:t>
            </a:r>
            <a:endParaRPr lang="en-US" altLang="ja-JP" sz="1200" dirty="0" smtClean="0">
              <a:latin typeface="+mn-ea"/>
            </a:endParaRPr>
          </a:p>
          <a:p>
            <a:pPr>
              <a:buClr>
                <a:schemeClr val="accent4"/>
              </a:buClr>
            </a:pPr>
            <a:r>
              <a:rPr lang="ja-JP" altLang="en-US" sz="1200" dirty="0">
                <a:latin typeface="+mn-ea"/>
              </a:rPr>
              <a:t>　</a:t>
            </a:r>
            <a:r>
              <a:rPr lang="ja-JP" altLang="en-US" sz="1200" dirty="0" smtClean="0">
                <a:latin typeface="+mn-ea"/>
              </a:rPr>
              <a:t>・</a:t>
            </a:r>
            <a:r>
              <a:rPr lang="ja-JP" altLang="en-US" sz="1200" dirty="0">
                <a:latin typeface="+mn-ea"/>
              </a:rPr>
              <a:t>１</a:t>
            </a:r>
            <a:r>
              <a:rPr lang="ja-JP" altLang="en-US" sz="1200" dirty="0" smtClean="0">
                <a:latin typeface="+mn-ea"/>
              </a:rPr>
              <a:t>楽器につき</a:t>
            </a:r>
            <a:r>
              <a:rPr lang="ja-JP" altLang="en-US" sz="1200" dirty="0">
                <a:latin typeface="+mn-ea"/>
              </a:rPr>
              <a:t>１</a:t>
            </a:r>
            <a:r>
              <a:rPr lang="ja-JP" altLang="en-US" sz="1200" dirty="0" smtClean="0">
                <a:latin typeface="+mn-ea"/>
              </a:rPr>
              <a:t>名以上のガイド役</a:t>
            </a:r>
            <a:endParaRPr lang="en-US" altLang="ja-JP" sz="1200" dirty="0">
              <a:latin typeface="+mn-ea"/>
            </a:endParaRPr>
          </a:p>
          <a:p>
            <a:pPr>
              <a:buClr>
                <a:schemeClr val="accent4"/>
              </a:buClr>
            </a:pPr>
            <a:r>
              <a:rPr lang="ja-JP" altLang="en-US" sz="1200" dirty="0">
                <a:latin typeface="+mn-ea"/>
              </a:rPr>
              <a:t>　</a:t>
            </a:r>
            <a:r>
              <a:rPr lang="ja-JP" altLang="en-US" sz="1200" dirty="0" smtClean="0">
                <a:latin typeface="+mn-ea"/>
              </a:rPr>
              <a:t>　　　　社内</a:t>
            </a:r>
            <a:r>
              <a:rPr lang="ja-JP" altLang="en-US" sz="1200" dirty="0">
                <a:latin typeface="+mn-ea"/>
              </a:rPr>
              <a:t>募集◎ガイド役／会場</a:t>
            </a:r>
            <a:r>
              <a:rPr lang="ja-JP" altLang="en-US" sz="1200" dirty="0" smtClean="0">
                <a:latin typeface="+mn-ea"/>
              </a:rPr>
              <a:t>案内係　　</a:t>
            </a:r>
            <a:r>
              <a:rPr lang="ja-JP" altLang="en-US" sz="1050" dirty="0" smtClean="0">
                <a:latin typeface="+mn-ea"/>
              </a:rPr>
              <a:t>（</a:t>
            </a:r>
            <a:r>
              <a:rPr lang="en-US" altLang="ja-JP" sz="1050" dirty="0" smtClean="0">
                <a:latin typeface="+mn-ea"/>
              </a:rPr>
              <a:t>MSP</a:t>
            </a:r>
            <a:r>
              <a:rPr lang="ja-JP" altLang="en-US" sz="1050" dirty="0" smtClean="0">
                <a:latin typeface="+mn-ea"/>
              </a:rPr>
              <a:t>本文</a:t>
            </a:r>
            <a:r>
              <a:rPr lang="en-US" altLang="ja-JP" sz="1050" dirty="0" smtClean="0">
                <a:latin typeface="+mn-ea"/>
              </a:rPr>
              <a:t>3</a:t>
            </a:r>
            <a:r>
              <a:rPr lang="en-US" altLang="ja-JP" sz="1050" dirty="0">
                <a:latin typeface="+mn-ea"/>
              </a:rPr>
              <a:t>2</a:t>
            </a:r>
            <a:r>
              <a:rPr lang="en-US" altLang="ja-JP" sz="1050" dirty="0" smtClean="0">
                <a:latin typeface="+mn-ea"/>
              </a:rPr>
              <a:t>P</a:t>
            </a:r>
            <a:r>
              <a:rPr lang="ja-JP" altLang="en-US" sz="1050" dirty="0" smtClean="0">
                <a:latin typeface="+mn-ea"/>
              </a:rPr>
              <a:t>）</a:t>
            </a:r>
            <a:endParaRPr lang="en-US" altLang="ja-JP" sz="1050" dirty="0" smtClean="0">
              <a:latin typeface="+mn-ea"/>
            </a:endParaRPr>
          </a:p>
          <a:p>
            <a:pPr lvl="1">
              <a:buClr>
                <a:schemeClr val="accent4"/>
              </a:buClr>
            </a:pPr>
            <a:endParaRPr lang="ja-JP" altLang="en-US" sz="1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  <a:p>
            <a:r>
              <a:rPr lang="en-US" altLang="ja-JP" sz="1400" b="1" dirty="0" smtClean="0">
                <a:latin typeface="+mn-ea"/>
              </a:rPr>
              <a:t>DIY</a:t>
            </a:r>
            <a:r>
              <a:rPr lang="ja-JP" altLang="en-US" sz="1400" b="1" dirty="0" smtClean="0">
                <a:latin typeface="+mn-ea"/>
              </a:rPr>
              <a:t>ワークショップ　　　　</a:t>
            </a:r>
            <a:r>
              <a:rPr lang="ja-JP" altLang="en-US" sz="1100" b="1" dirty="0">
                <a:latin typeface="+mn-ea"/>
              </a:rPr>
              <a:t>　</a:t>
            </a:r>
            <a:r>
              <a:rPr lang="ja-JP" altLang="en-US" sz="1100" dirty="0" smtClean="0">
                <a:latin typeface="+mj-ea"/>
              </a:rPr>
              <a:t> </a:t>
            </a:r>
            <a:endParaRPr lang="en-US" altLang="ja-JP" sz="1100" b="1" dirty="0">
              <a:latin typeface="+mn-ea"/>
            </a:endParaRPr>
          </a:p>
          <a:p>
            <a:pPr indent="85725"/>
            <a:r>
              <a:rPr lang="ja-JP" alt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・</a:t>
            </a:r>
            <a:r>
              <a:rPr lang="ja-JP" altLang="en-US" sz="1200" dirty="0" smtClean="0">
                <a:latin typeface="+mn-ea"/>
              </a:rPr>
              <a:t>企画</a:t>
            </a:r>
            <a:r>
              <a:rPr lang="ja-JP" altLang="en-US" sz="1200" dirty="0">
                <a:latin typeface="+mn-ea"/>
              </a:rPr>
              <a:t>名称　</a:t>
            </a:r>
            <a:r>
              <a:rPr lang="ja-JP" altLang="en-US" sz="1200" spc="-150" dirty="0">
                <a:latin typeface="+mn-ea"/>
              </a:rPr>
              <a:t>作ってわくわく♪　マガジンラック作りに挑戦</a:t>
            </a:r>
            <a:r>
              <a:rPr lang="ja-JP" altLang="en-US" sz="1200" spc="-150" dirty="0" smtClean="0">
                <a:latin typeface="+mn-ea"/>
              </a:rPr>
              <a:t>！</a:t>
            </a:r>
            <a:endParaRPr lang="en-US" altLang="ja-JP" sz="1200" spc="-150" dirty="0" smtClean="0">
              <a:latin typeface="+mn-ea"/>
            </a:endParaRPr>
          </a:p>
          <a:p>
            <a:pPr indent="85725"/>
            <a:r>
              <a:rPr lang="ja-JP" altLang="en-US" sz="1200" spc="-150" dirty="0" smtClean="0">
                <a:latin typeface="+mn-ea"/>
              </a:rPr>
              <a:t>・</a:t>
            </a:r>
            <a:r>
              <a:rPr lang="ja-JP" altLang="en-US" sz="1200" dirty="0" smtClean="0">
                <a:latin typeface="+mn-ea"/>
              </a:rPr>
              <a:t>企画</a:t>
            </a:r>
            <a:r>
              <a:rPr lang="ja-JP" altLang="en-US" sz="1200" dirty="0">
                <a:latin typeface="+mn-ea"/>
              </a:rPr>
              <a:t>目的　地元工房の職人さんと</a:t>
            </a:r>
            <a:r>
              <a:rPr lang="en-US" altLang="ja-JP" sz="1200" dirty="0">
                <a:latin typeface="+mn-ea"/>
              </a:rPr>
              <a:t>DIY</a:t>
            </a:r>
            <a:r>
              <a:rPr lang="ja-JP" altLang="en-US" sz="1200" dirty="0">
                <a:latin typeface="+mn-ea"/>
              </a:rPr>
              <a:t>を</a:t>
            </a:r>
            <a:r>
              <a:rPr lang="ja-JP" altLang="en-US" sz="1200" dirty="0" smtClean="0">
                <a:latin typeface="+mn-ea"/>
              </a:rPr>
              <a:t>楽しむ</a:t>
            </a:r>
            <a:endParaRPr lang="en-US" altLang="ja-JP" sz="1200" dirty="0" smtClean="0">
              <a:latin typeface="+mn-ea"/>
            </a:endParaRPr>
          </a:p>
          <a:p>
            <a:pPr indent="85725"/>
            <a:r>
              <a:rPr lang="ja-JP" altLang="en-US" sz="1200" dirty="0" smtClean="0">
                <a:latin typeface="+mn-ea"/>
              </a:rPr>
              <a:t>・利用</a:t>
            </a:r>
            <a:r>
              <a:rPr lang="ja-JP" altLang="en-US" sz="1200" dirty="0">
                <a:latin typeface="+mn-ea"/>
              </a:rPr>
              <a:t>施設　市民</a:t>
            </a:r>
            <a:r>
              <a:rPr lang="ja-JP" altLang="en-US" sz="1200" dirty="0" smtClean="0">
                <a:latin typeface="+mn-ea"/>
              </a:rPr>
              <a:t>ホール</a:t>
            </a:r>
            <a:r>
              <a:rPr lang="en-US" altLang="ja-JP" sz="1200" dirty="0" smtClean="0">
                <a:latin typeface="+mn-ea"/>
              </a:rPr>
              <a:t>2</a:t>
            </a:r>
            <a:r>
              <a:rPr lang="ja-JP" altLang="en-US" sz="1200" dirty="0" smtClean="0">
                <a:latin typeface="+mn-ea"/>
              </a:rPr>
              <a:t>Ｆ</a:t>
            </a:r>
            <a:r>
              <a:rPr lang="ja-JP" altLang="en-US" sz="1200" dirty="0">
                <a:latin typeface="+mn-ea"/>
              </a:rPr>
              <a:t>　多目的</a:t>
            </a:r>
            <a:r>
              <a:rPr lang="ja-JP" altLang="en-US" sz="1200" dirty="0" smtClean="0">
                <a:latin typeface="+mn-ea"/>
              </a:rPr>
              <a:t>スペース</a:t>
            </a:r>
            <a:endParaRPr lang="en-US" altLang="ja-JP" sz="1200" dirty="0" smtClean="0">
              <a:latin typeface="+mn-ea"/>
            </a:endParaRPr>
          </a:p>
          <a:p>
            <a:r>
              <a:rPr lang="ja-JP" altLang="en-US" sz="1200" dirty="0">
                <a:latin typeface="+mn-ea"/>
              </a:rPr>
              <a:t>　</a:t>
            </a:r>
            <a:r>
              <a:rPr lang="ja-JP" altLang="en-US" sz="1200" dirty="0" smtClean="0">
                <a:latin typeface="+mn-ea"/>
              </a:rPr>
              <a:t>・準備概要</a:t>
            </a:r>
            <a:endParaRPr lang="en-US" altLang="ja-JP" sz="1200" dirty="0" smtClean="0">
              <a:latin typeface="+mn-ea"/>
            </a:endParaRPr>
          </a:p>
          <a:p>
            <a:r>
              <a:rPr lang="ja-JP" altLang="en-US" sz="1200" dirty="0" smtClean="0">
                <a:latin typeface="+mn-ea"/>
              </a:rPr>
              <a:t>　・工房</a:t>
            </a:r>
            <a:r>
              <a:rPr lang="ja-JP" altLang="en-US" sz="1200" dirty="0">
                <a:latin typeface="+mn-ea"/>
              </a:rPr>
              <a:t>職人の</a:t>
            </a:r>
            <a:r>
              <a:rPr lang="ja-JP" altLang="en-US" sz="1200" dirty="0" smtClean="0">
                <a:latin typeface="+mn-ea"/>
              </a:rPr>
              <a:t>手配</a:t>
            </a:r>
            <a:endParaRPr lang="en-US" altLang="ja-JP" sz="1200" dirty="0" smtClean="0">
              <a:latin typeface="+mn-ea"/>
            </a:endParaRPr>
          </a:p>
          <a:p>
            <a:r>
              <a:rPr lang="ja-JP" altLang="en-US" sz="1200" dirty="0" smtClean="0">
                <a:latin typeface="+mn-ea"/>
              </a:rPr>
              <a:t>　・木材</a:t>
            </a:r>
            <a:r>
              <a:rPr lang="ja-JP" altLang="en-US" sz="1200" dirty="0">
                <a:latin typeface="+mn-ea"/>
              </a:rPr>
              <a:t>等の材料と電動工具</a:t>
            </a:r>
            <a:r>
              <a:rPr lang="ja-JP" altLang="en-US" sz="1200" dirty="0" smtClean="0">
                <a:latin typeface="+mn-ea"/>
              </a:rPr>
              <a:t>一式</a:t>
            </a:r>
            <a:endParaRPr lang="en-US" altLang="ja-JP" sz="1200" dirty="0" smtClean="0">
              <a:latin typeface="+mn-ea"/>
            </a:endParaRPr>
          </a:p>
          <a:p>
            <a:r>
              <a:rPr lang="ja-JP" altLang="en-US" sz="1200" dirty="0" smtClean="0">
                <a:latin typeface="+mn-ea"/>
              </a:rPr>
              <a:t>　　　　　社内</a:t>
            </a:r>
            <a:r>
              <a:rPr lang="ja-JP" altLang="en-US" sz="1200" dirty="0">
                <a:latin typeface="+mn-ea"/>
              </a:rPr>
              <a:t>募集◎作成補助者／会場</a:t>
            </a:r>
            <a:r>
              <a:rPr lang="ja-JP" altLang="en-US" sz="1200" dirty="0" smtClean="0">
                <a:latin typeface="+mn-ea"/>
              </a:rPr>
              <a:t>案内    </a:t>
            </a:r>
            <a:r>
              <a:rPr lang="ja-JP" altLang="en-US" sz="1050" dirty="0" smtClean="0">
                <a:latin typeface="+mn-ea"/>
              </a:rPr>
              <a:t>（</a:t>
            </a:r>
            <a:r>
              <a:rPr lang="en-US" altLang="ja-JP" sz="1050" dirty="0">
                <a:latin typeface="+mn-ea"/>
              </a:rPr>
              <a:t>MSP</a:t>
            </a:r>
            <a:r>
              <a:rPr lang="ja-JP" altLang="en-US" sz="1050" dirty="0">
                <a:latin typeface="+mn-ea"/>
              </a:rPr>
              <a:t>本文</a:t>
            </a:r>
            <a:r>
              <a:rPr lang="en-US" altLang="ja-JP" sz="1050" dirty="0">
                <a:latin typeface="+mn-ea"/>
              </a:rPr>
              <a:t>32P</a:t>
            </a:r>
            <a:r>
              <a:rPr lang="ja-JP" altLang="en-US" sz="1050" dirty="0">
                <a:latin typeface="+mn-ea"/>
              </a:rPr>
              <a:t>）</a:t>
            </a:r>
            <a:endParaRPr lang="en-US" altLang="ja-JP" sz="1050" dirty="0">
              <a:latin typeface="+mn-ea"/>
            </a:endParaRPr>
          </a:p>
          <a:p>
            <a:endParaRPr lang="en-US" altLang="ja-JP" sz="1200" dirty="0">
              <a:latin typeface="+mn-ea"/>
            </a:endParaRPr>
          </a:p>
          <a:p>
            <a:r>
              <a:rPr lang="ja-JP" altLang="en-US" sz="1400" b="1" dirty="0" smtClean="0">
                <a:latin typeface="+mn-ea"/>
              </a:rPr>
              <a:t>ご協力</a:t>
            </a:r>
            <a:r>
              <a:rPr lang="ja-JP" altLang="en-US" sz="1400" b="1" dirty="0">
                <a:latin typeface="+mn-ea"/>
              </a:rPr>
              <a:t>くださる方を探しています</a:t>
            </a:r>
          </a:p>
          <a:p>
            <a:pPr>
              <a:buClr>
                <a:schemeClr val="accent3"/>
              </a:buClr>
            </a:pPr>
            <a:r>
              <a:rPr lang="ja-JP" altLang="en-US" sz="1200" dirty="0" smtClean="0">
                <a:latin typeface="+mn-ea"/>
              </a:rPr>
              <a:t>　・</a:t>
            </a:r>
            <a:r>
              <a:rPr lang="ja-JP" altLang="en-US" sz="1200" dirty="0" smtClean="0"/>
              <a:t>締切日</a:t>
            </a:r>
            <a:r>
              <a:rPr lang="ja-JP" altLang="en-US" sz="1200" dirty="0"/>
              <a:t>　</a:t>
            </a:r>
            <a:r>
              <a:rPr lang="ja-JP" altLang="en-US" sz="1200" dirty="0" smtClean="0"/>
              <a:t>６月</a:t>
            </a:r>
            <a:r>
              <a:rPr lang="ja-JP" altLang="en-US" sz="1200" dirty="0"/>
              <a:t>９</a:t>
            </a:r>
            <a:r>
              <a:rPr lang="ja-JP" altLang="en-US" sz="1200" dirty="0" smtClean="0"/>
              <a:t>日</a:t>
            </a:r>
            <a:r>
              <a:rPr lang="ja-JP" altLang="en-US" sz="1200" dirty="0"/>
              <a:t>（金</a:t>
            </a:r>
            <a:r>
              <a:rPr lang="ja-JP" altLang="en-US" sz="1200" dirty="0" smtClean="0"/>
              <a:t>）１</a:t>
            </a:r>
            <a:r>
              <a:rPr lang="ja-JP" altLang="en-US" sz="1200" dirty="0"/>
              <a:t>７</a:t>
            </a:r>
            <a:r>
              <a:rPr lang="ja-JP" altLang="en-US" sz="1200" dirty="0" smtClean="0"/>
              <a:t>時</a:t>
            </a:r>
            <a:endParaRPr lang="en-US" altLang="ja-JP" sz="1200" dirty="0"/>
          </a:p>
          <a:p>
            <a:pPr>
              <a:buClr>
                <a:schemeClr val="accent3"/>
              </a:buClr>
            </a:pPr>
            <a:r>
              <a:rPr lang="ja-JP" altLang="en-US" sz="1200" dirty="0" smtClean="0"/>
              <a:t>　・申込先</a:t>
            </a:r>
            <a:r>
              <a:rPr lang="ja-JP" altLang="en-US" sz="1200" dirty="0"/>
              <a:t>　企画経営</a:t>
            </a:r>
            <a:r>
              <a:rPr lang="ja-JP" altLang="en-US" sz="1200" dirty="0" smtClean="0"/>
              <a:t>グループ　</a:t>
            </a:r>
            <a:endParaRPr lang="en-US" altLang="ja-JP" sz="1200" dirty="0"/>
          </a:p>
          <a:p>
            <a:pPr>
              <a:buClr>
                <a:schemeClr val="accent3"/>
              </a:buClr>
            </a:pPr>
            <a:r>
              <a:rPr lang="ja-JP" altLang="en-US" sz="1200" dirty="0" smtClean="0"/>
              <a:t>　・ＴＥ</a:t>
            </a:r>
            <a:r>
              <a:rPr lang="ja-JP" altLang="en-US" sz="1200" dirty="0"/>
              <a:t>Ｌ　　</a:t>
            </a:r>
            <a:r>
              <a:rPr lang="en-US" altLang="ja-JP" sz="1200" dirty="0">
                <a:latin typeface="+mn-ea"/>
              </a:rPr>
              <a:t>072-844-0000</a:t>
            </a:r>
          </a:p>
          <a:p>
            <a:pPr>
              <a:buClr>
                <a:schemeClr val="accent3"/>
              </a:buClr>
            </a:pPr>
            <a:r>
              <a:rPr lang="ja-JP" altLang="en-US" sz="1200" dirty="0" smtClean="0"/>
              <a:t>　・</a:t>
            </a:r>
            <a:r>
              <a:rPr lang="ja-JP" altLang="en-US" sz="1200" dirty="0"/>
              <a:t>Ｅ</a:t>
            </a:r>
            <a:r>
              <a:rPr lang="ja-JP" altLang="en-US" sz="1200" dirty="0" smtClean="0"/>
              <a:t>メール</a:t>
            </a:r>
            <a:r>
              <a:rPr lang="ja-JP" altLang="en-US" sz="1200" dirty="0"/>
              <a:t>　</a:t>
            </a:r>
            <a:r>
              <a:rPr lang="en-US" altLang="ja-JP" sz="1200" dirty="0" smtClean="0">
                <a:latin typeface="+mn-ea"/>
              </a:rPr>
              <a:t>taro-g@hirakata.com</a:t>
            </a:r>
            <a:r>
              <a:rPr lang="ja-JP" altLang="en-US" sz="1200" dirty="0"/>
              <a:t>　</a:t>
            </a:r>
            <a:endParaRPr lang="en-US" altLang="ja-JP" sz="1200" dirty="0"/>
          </a:p>
          <a:p>
            <a:pPr>
              <a:buClr>
                <a:schemeClr val="accent3"/>
              </a:buClr>
            </a:pPr>
            <a:r>
              <a:rPr lang="ja-JP" altLang="en-US" sz="1200" dirty="0" smtClean="0"/>
              <a:t>　</a:t>
            </a:r>
            <a:r>
              <a:rPr lang="en-US" altLang="ja-JP" sz="1200" dirty="0" smtClean="0"/>
              <a:t>※</a:t>
            </a:r>
            <a:r>
              <a:rPr lang="ja-JP" altLang="en-US" sz="1200" dirty="0"/>
              <a:t>メールの場合は、ご協力くださる企画を明記してください。</a:t>
            </a:r>
            <a:endParaRPr lang="en-US" altLang="ja-JP" sz="1200" dirty="0"/>
          </a:p>
          <a:p>
            <a:r>
              <a:rPr lang="ja-JP" altLang="en-US" sz="1200" dirty="0" smtClean="0">
                <a:latin typeface="+mn-ea"/>
              </a:rPr>
              <a:t>　　　市民のためにも頑張りましょう！　</a:t>
            </a:r>
            <a:r>
              <a:rPr lang="ja-JP" altLang="en-US" sz="1050" dirty="0" smtClean="0">
                <a:latin typeface="+mn-ea"/>
              </a:rPr>
              <a:t>（</a:t>
            </a:r>
            <a:r>
              <a:rPr lang="en-US" altLang="ja-JP" sz="1050" dirty="0" smtClean="0">
                <a:latin typeface="+mn-ea"/>
              </a:rPr>
              <a:t>HG</a:t>
            </a:r>
            <a:r>
              <a:rPr lang="ja-JP" altLang="en-US" sz="1050" dirty="0" smtClean="0">
                <a:latin typeface="+mn-ea"/>
              </a:rPr>
              <a:t>丸ｺﾞｼｯｸ</a:t>
            </a:r>
            <a:r>
              <a:rPr lang="en-US" altLang="ja-JP" sz="1050" dirty="0" smtClean="0">
                <a:latin typeface="+mn-ea"/>
              </a:rPr>
              <a:t>M-PRO36P</a:t>
            </a:r>
            <a:r>
              <a:rPr lang="ja-JP" altLang="en-US" sz="1050" dirty="0">
                <a:latin typeface="+mn-ea"/>
              </a:rPr>
              <a:t>）</a:t>
            </a:r>
            <a:endParaRPr lang="en-US" altLang="ja-JP" sz="1050" dirty="0">
              <a:latin typeface="+mn-ea"/>
            </a:endParaRPr>
          </a:p>
          <a:p>
            <a:endParaRPr lang="en-US" altLang="ja-JP" sz="1050" dirty="0">
              <a:latin typeface="+mn-ea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152899" y="646972"/>
            <a:ext cx="2581276" cy="4308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100" dirty="0" smtClean="0"/>
              <a:t>レイアウト：タイトルスライド</a:t>
            </a:r>
            <a:endParaRPr kumimoji="1" lang="en-US" altLang="ja-JP" sz="1100" dirty="0" smtClean="0"/>
          </a:p>
          <a:p>
            <a:endParaRPr kumimoji="1" lang="ja-JP" altLang="en-US" sz="11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171948" y="1595795"/>
            <a:ext cx="2562226" cy="93871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050" dirty="0" smtClean="0"/>
              <a:t>レイアウト：タイトルとコンテンツ</a:t>
            </a:r>
            <a:endParaRPr kumimoji="1" lang="en-US" altLang="ja-JP" sz="1050" dirty="0" smtClean="0"/>
          </a:p>
          <a:p>
            <a:r>
              <a:rPr lang="ja-JP" altLang="en-US" sz="1050" dirty="0" smtClean="0"/>
              <a:t>タイトル</a:t>
            </a:r>
            <a:r>
              <a:rPr lang="ja-JP" altLang="en-US" sz="1050" dirty="0"/>
              <a:t>の文字の大きさ</a:t>
            </a:r>
            <a:r>
              <a:rPr lang="ja-JP" altLang="en-US" sz="1050" dirty="0">
                <a:latin typeface="+mn-ea"/>
              </a:rPr>
              <a:t>：</a:t>
            </a:r>
            <a:r>
              <a:rPr lang="en-US" altLang="ja-JP" sz="1050" dirty="0">
                <a:latin typeface="+mn-ea"/>
              </a:rPr>
              <a:t> MSP</a:t>
            </a:r>
            <a:r>
              <a:rPr lang="ja-JP" altLang="en-US" sz="1050" dirty="0">
                <a:latin typeface="+mn-ea"/>
              </a:rPr>
              <a:t>見出し</a:t>
            </a:r>
            <a:r>
              <a:rPr lang="en-US" altLang="ja-JP" sz="1050" dirty="0">
                <a:latin typeface="+mn-ea"/>
              </a:rPr>
              <a:t>44</a:t>
            </a:r>
            <a:r>
              <a:rPr lang="ja-JP" altLang="en-US" sz="1050" dirty="0">
                <a:latin typeface="+mn-ea"/>
              </a:rPr>
              <a:t>Ｐ</a:t>
            </a:r>
            <a:endParaRPr lang="en-US" altLang="ja-JP" sz="1050" dirty="0">
              <a:latin typeface="+mn-ea"/>
            </a:endParaRPr>
          </a:p>
          <a:p>
            <a:r>
              <a:rPr kumimoji="1" lang="ja-JP" altLang="en-US" sz="1050" dirty="0" smtClean="0"/>
              <a:t>コンテンツの文字の大きさ：</a:t>
            </a:r>
            <a:r>
              <a:rPr kumimoji="1" lang="en-US" altLang="ja-JP" sz="1050" dirty="0" smtClean="0">
                <a:latin typeface="+mn-ea"/>
              </a:rPr>
              <a:t>MSP20</a:t>
            </a:r>
            <a:r>
              <a:rPr kumimoji="1" lang="ja-JP" altLang="en-US" sz="1050" dirty="0" smtClean="0">
                <a:latin typeface="+mn-ea"/>
              </a:rPr>
              <a:t>Ｐ</a:t>
            </a:r>
            <a:endParaRPr kumimoji="1" lang="en-US" altLang="ja-JP" sz="1050" dirty="0" smtClean="0">
              <a:latin typeface="+mn-ea"/>
            </a:endParaRPr>
          </a:p>
          <a:p>
            <a:r>
              <a:rPr lang="ja-JP" altLang="en-US" sz="1050" dirty="0" smtClean="0"/>
              <a:t>コンテンツの行間：</a:t>
            </a:r>
            <a:r>
              <a:rPr lang="en-US" altLang="ja-JP" sz="1050" dirty="0" smtClean="0">
                <a:latin typeface="+mn-ea"/>
              </a:rPr>
              <a:t>1.</a:t>
            </a:r>
            <a:r>
              <a:rPr lang="en-US" altLang="ja-JP" sz="1050" dirty="0">
                <a:latin typeface="+mn-ea"/>
              </a:rPr>
              <a:t>5</a:t>
            </a:r>
          </a:p>
          <a:p>
            <a:endParaRPr kumimoji="1" lang="en-US" altLang="ja-JP" sz="1100" dirty="0" smtClean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152899" y="2937680"/>
            <a:ext cx="2581275" cy="9156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050" dirty="0" smtClean="0"/>
              <a:t>レイアウト：比較</a:t>
            </a:r>
            <a:endParaRPr kumimoji="1" lang="en-US" altLang="ja-JP" sz="1050" dirty="0" smtClean="0"/>
          </a:p>
          <a:p>
            <a:r>
              <a:rPr lang="ja-JP" altLang="en-US" sz="1050" dirty="0" smtClean="0"/>
              <a:t>タイトル</a:t>
            </a:r>
            <a:r>
              <a:rPr lang="ja-JP" altLang="en-US" sz="1050" dirty="0"/>
              <a:t>の文字の大きさ</a:t>
            </a:r>
            <a:r>
              <a:rPr lang="ja-JP" altLang="en-US" sz="1050" dirty="0" smtClean="0">
                <a:latin typeface="+mn-ea"/>
              </a:rPr>
              <a:t>：</a:t>
            </a:r>
            <a:r>
              <a:rPr lang="en-US" altLang="ja-JP" sz="1050" dirty="0" smtClean="0">
                <a:latin typeface="+mn-ea"/>
              </a:rPr>
              <a:t>MSP</a:t>
            </a:r>
            <a:r>
              <a:rPr lang="ja-JP" altLang="en-US" sz="1050" dirty="0">
                <a:latin typeface="+mn-ea"/>
              </a:rPr>
              <a:t>見出し</a:t>
            </a:r>
            <a:r>
              <a:rPr lang="en-US" altLang="ja-JP" sz="1050" dirty="0">
                <a:latin typeface="+mn-ea"/>
              </a:rPr>
              <a:t>44</a:t>
            </a:r>
            <a:r>
              <a:rPr lang="ja-JP" altLang="en-US" sz="1050" dirty="0">
                <a:latin typeface="+mn-ea"/>
              </a:rPr>
              <a:t>Ｐ</a:t>
            </a:r>
            <a:endParaRPr lang="en-US" altLang="ja-JP" sz="1050" dirty="0">
              <a:latin typeface="+mn-ea"/>
            </a:endParaRPr>
          </a:p>
          <a:p>
            <a:r>
              <a:rPr lang="ja-JP" altLang="en-US" sz="1050" dirty="0" smtClean="0"/>
              <a:t>コンテンツ</a:t>
            </a:r>
            <a:r>
              <a:rPr lang="ja-JP" altLang="en-US" sz="1050" dirty="0"/>
              <a:t>の文字の</a:t>
            </a:r>
            <a:r>
              <a:rPr lang="ja-JP" altLang="en-US" sz="1050" dirty="0" smtClean="0"/>
              <a:t>大きさ：</a:t>
            </a:r>
            <a:r>
              <a:rPr lang="en-US" altLang="ja-JP" sz="1050" dirty="0" smtClean="0">
                <a:latin typeface="+mn-ea"/>
              </a:rPr>
              <a:t>MSP</a:t>
            </a:r>
            <a:r>
              <a:rPr lang="ja-JP" altLang="en-US" sz="1050" dirty="0" smtClean="0">
                <a:latin typeface="+mn-ea"/>
              </a:rPr>
              <a:t>本文</a:t>
            </a:r>
            <a:r>
              <a:rPr lang="en-US" altLang="ja-JP" sz="1050" dirty="0" smtClean="0">
                <a:latin typeface="+mn-ea"/>
              </a:rPr>
              <a:t>20</a:t>
            </a:r>
            <a:r>
              <a:rPr lang="ja-JP" altLang="en-US" sz="1050" dirty="0" smtClean="0">
                <a:latin typeface="+mn-ea"/>
              </a:rPr>
              <a:t>Ｐ</a:t>
            </a:r>
            <a:endParaRPr lang="en-US" altLang="ja-JP" sz="1050" dirty="0" smtClean="0">
              <a:latin typeface="+mn-ea"/>
            </a:endParaRPr>
          </a:p>
          <a:p>
            <a:r>
              <a:rPr lang="ja-JP" altLang="en-US" sz="1100" dirty="0" smtClean="0"/>
              <a:t>「市民の方々・・・」と前段は</a:t>
            </a:r>
            <a:r>
              <a:rPr lang="en-US" altLang="ja-JP" sz="1100" dirty="0" smtClean="0">
                <a:latin typeface="+mn-ea"/>
              </a:rPr>
              <a:t>36</a:t>
            </a:r>
            <a:r>
              <a:rPr lang="ja-JP" altLang="en-US" sz="1100" dirty="0" smtClean="0">
                <a:latin typeface="+mn-ea"/>
              </a:rPr>
              <a:t>Ｐ</a:t>
            </a:r>
            <a:r>
              <a:rPr lang="ja-JP" altLang="en-US" sz="1100" dirty="0" smtClean="0"/>
              <a:t>にする</a:t>
            </a:r>
            <a:endParaRPr lang="en-US" altLang="ja-JP" sz="1100" dirty="0"/>
          </a:p>
          <a:p>
            <a:endParaRPr kumimoji="1" lang="ja-JP" altLang="en-US" sz="11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152899" y="4814648"/>
            <a:ext cx="2581275" cy="127727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050" dirty="0" smtClean="0"/>
              <a:t>レイアウト：タイトルとコンテンツ</a:t>
            </a:r>
            <a:endParaRPr kumimoji="1" lang="en-US" altLang="ja-JP" sz="1050" dirty="0" smtClean="0"/>
          </a:p>
          <a:p>
            <a:r>
              <a:rPr lang="ja-JP" altLang="en-US" sz="1050" dirty="0" smtClean="0"/>
              <a:t>タイトル</a:t>
            </a:r>
            <a:r>
              <a:rPr lang="ja-JP" altLang="en-US" sz="1050" dirty="0"/>
              <a:t>の文字の大きさ</a:t>
            </a:r>
            <a:r>
              <a:rPr lang="ja-JP" altLang="en-US" sz="1050" dirty="0">
                <a:latin typeface="+mn-ea"/>
              </a:rPr>
              <a:t>：</a:t>
            </a:r>
            <a:r>
              <a:rPr lang="en-US" altLang="ja-JP" sz="1050" dirty="0">
                <a:latin typeface="+mn-ea"/>
              </a:rPr>
              <a:t> MSP</a:t>
            </a:r>
            <a:r>
              <a:rPr lang="ja-JP" altLang="en-US" sz="1050" dirty="0">
                <a:latin typeface="+mn-ea"/>
              </a:rPr>
              <a:t>見出し</a:t>
            </a:r>
            <a:r>
              <a:rPr lang="en-US" altLang="ja-JP" sz="1050" dirty="0">
                <a:latin typeface="+mn-ea"/>
              </a:rPr>
              <a:t>44</a:t>
            </a:r>
            <a:r>
              <a:rPr lang="ja-JP" altLang="en-US" sz="1050" dirty="0">
                <a:latin typeface="+mn-ea"/>
              </a:rPr>
              <a:t>Ｐ</a:t>
            </a:r>
            <a:endParaRPr lang="en-US" altLang="ja-JP" sz="1050" dirty="0">
              <a:latin typeface="+mn-ea"/>
            </a:endParaRPr>
          </a:p>
          <a:p>
            <a:r>
              <a:rPr lang="ja-JP" altLang="en-US" sz="1050" dirty="0" smtClean="0"/>
              <a:t>コンテンツ</a:t>
            </a:r>
            <a:r>
              <a:rPr lang="ja-JP" altLang="en-US" sz="1050" dirty="0"/>
              <a:t>の文字の大きさ：</a:t>
            </a:r>
            <a:r>
              <a:rPr lang="en-US" altLang="ja-JP" sz="1050" dirty="0" smtClean="0">
                <a:latin typeface="+mn-ea"/>
              </a:rPr>
              <a:t>MSP</a:t>
            </a:r>
            <a:r>
              <a:rPr lang="ja-JP" altLang="en-US" sz="1050" dirty="0" smtClean="0">
                <a:latin typeface="+mn-ea"/>
              </a:rPr>
              <a:t>本文</a:t>
            </a:r>
            <a:r>
              <a:rPr lang="en-US" altLang="ja-JP" sz="1050" dirty="0" smtClean="0">
                <a:latin typeface="+mn-ea"/>
              </a:rPr>
              <a:t>20</a:t>
            </a:r>
            <a:r>
              <a:rPr lang="ja-JP" altLang="en-US" sz="1050" dirty="0" smtClean="0">
                <a:latin typeface="+mn-ea"/>
              </a:rPr>
              <a:t>Ｐ</a:t>
            </a:r>
            <a:endParaRPr lang="en-US" altLang="ja-JP" sz="1050" dirty="0">
              <a:latin typeface="+mn-ea"/>
            </a:endParaRPr>
          </a:p>
          <a:p>
            <a:r>
              <a:rPr lang="ja-JP" altLang="en-US" sz="1050" dirty="0" smtClean="0"/>
              <a:t>「楽器たんけん・・・」は文字の間隔を狭く</a:t>
            </a:r>
            <a:endParaRPr lang="en-US" altLang="ja-JP" sz="1050" dirty="0" smtClean="0"/>
          </a:p>
          <a:p>
            <a:r>
              <a:rPr lang="ja-JP" altLang="en-US" sz="1050" dirty="0" smtClean="0"/>
              <a:t>箇条書きの行頭文字の書式変更要</a:t>
            </a:r>
            <a:endParaRPr lang="en-US" altLang="ja-JP" sz="1050" dirty="0" smtClean="0"/>
          </a:p>
          <a:p>
            <a:r>
              <a:rPr lang="ja-JP" altLang="en-US" sz="1050" dirty="0" smtClean="0"/>
              <a:t>「楽器・・・、１楽器・・・」のレベル下げ要</a:t>
            </a:r>
            <a:endParaRPr lang="en-US" altLang="ja-JP" sz="1050" dirty="0"/>
          </a:p>
          <a:p>
            <a:endParaRPr lang="en-US" altLang="ja-JP" sz="11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152899" y="6455166"/>
            <a:ext cx="2581275" cy="10695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050" dirty="0" smtClean="0"/>
              <a:t>レイアウト：タイトルとコンテンツ</a:t>
            </a:r>
            <a:endParaRPr kumimoji="1" lang="en-US" altLang="ja-JP" sz="1050" dirty="0" smtClean="0"/>
          </a:p>
          <a:p>
            <a:r>
              <a:rPr lang="ja-JP" altLang="en-US" sz="1050" dirty="0" smtClean="0"/>
              <a:t>タイトル</a:t>
            </a:r>
            <a:r>
              <a:rPr lang="ja-JP" altLang="en-US" sz="1050" dirty="0"/>
              <a:t>の文字の大きさ</a:t>
            </a:r>
            <a:r>
              <a:rPr lang="ja-JP" altLang="en-US" sz="1050" dirty="0">
                <a:latin typeface="+mn-ea"/>
              </a:rPr>
              <a:t>：</a:t>
            </a:r>
            <a:r>
              <a:rPr lang="en-US" altLang="ja-JP" sz="1050" dirty="0">
                <a:latin typeface="+mn-ea"/>
              </a:rPr>
              <a:t> MSP</a:t>
            </a:r>
            <a:r>
              <a:rPr lang="ja-JP" altLang="en-US" sz="1050" dirty="0" smtClean="0">
                <a:latin typeface="+mn-ea"/>
              </a:rPr>
              <a:t>見出し</a:t>
            </a:r>
            <a:r>
              <a:rPr lang="en-US" altLang="ja-JP" sz="1050" dirty="0" smtClean="0">
                <a:latin typeface="+mn-ea"/>
              </a:rPr>
              <a:t>4</a:t>
            </a:r>
            <a:r>
              <a:rPr lang="en-US" altLang="ja-JP" sz="1050" dirty="0">
                <a:latin typeface="+mn-ea"/>
              </a:rPr>
              <a:t>4</a:t>
            </a:r>
            <a:r>
              <a:rPr lang="ja-JP" altLang="en-US" sz="1050" dirty="0" smtClean="0">
                <a:latin typeface="+mn-ea"/>
              </a:rPr>
              <a:t>Ｐ</a:t>
            </a:r>
            <a:endParaRPr lang="en-US" altLang="ja-JP" sz="1050" dirty="0" smtClean="0">
              <a:latin typeface="+mn-ea"/>
            </a:endParaRPr>
          </a:p>
          <a:p>
            <a:r>
              <a:rPr lang="ja-JP" altLang="en-US" sz="1050" dirty="0"/>
              <a:t>コンテンツの文字の大きさ：</a:t>
            </a:r>
            <a:r>
              <a:rPr lang="en-US" altLang="ja-JP" sz="1050" dirty="0" smtClean="0">
                <a:latin typeface="+mn-ea"/>
              </a:rPr>
              <a:t>MSP</a:t>
            </a:r>
            <a:r>
              <a:rPr lang="ja-JP" altLang="en-US" sz="1050" dirty="0" smtClean="0">
                <a:latin typeface="+mn-ea"/>
              </a:rPr>
              <a:t>本文</a:t>
            </a:r>
            <a:r>
              <a:rPr lang="en-US" altLang="ja-JP" sz="1050" dirty="0" smtClean="0">
                <a:latin typeface="+mn-ea"/>
              </a:rPr>
              <a:t>20</a:t>
            </a:r>
            <a:r>
              <a:rPr lang="ja-JP" altLang="en-US" sz="1050" dirty="0" smtClean="0">
                <a:latin typeface="+mn-ea"/>
              </a:rPr>
              <a:t>Ｐ</a:t>
            </a:r>
            <a:endParaRPr lang="en-US" altLang="ja-JP" sz="1050" dirty="0" smtClean="0">
              <a:latin typeface="+mn-ea"/>
            </a:endParaRPr>
          </a:p>
          <a:p>
            <a:r>
              <a:rPr lang="ja-JP" altLang="en-US" sz="1050" dirty="0"/>
              <a:t>箇条書きの行頭文字</a:t>
            </a:r>
            <a:r>
              <a:rPr lang="ja-JP" altLang="en-US" sz="1050" dirty="0" smtClean="0"/>
              <a:t>の書式変更</a:t>
            </a:r>
            <a:r>
              <a:rPr lang="ja-JP" altLang="en-US" sz="1050" dirty="0"/>
              <a:t>要</a:t>
            </a:r>
            <a:endParaRPr lang="en-US" altLang="ja-JP" sz="1050" dirty="0"/>
          </a:p>
          <a:p>
            <a:r>
              <a:rPr lang="ja-JP" altLang="en-US" sz="1050" dirty="0" smtClean="0"/>
              <a:t>「工房・・・、木材・・」のレベル下げ要</a:t>
            </a:r>
            <a:endParaRPr lang="en-US" altLang="ja-JP" sz="1050" dirty="0" smtClean="0"/>
          </a:p>
          <a:p>
            <a:endParaRPr lang="en-US" altLang="ja-JP" sz="11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152899" y="8193478"/>
            <a:ext cx="2581275" cy="139268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050" dirty="0" smtClean="0"/>
              <a:t>レイアウト：タイトルとコンテンツ</a:t>
            </a:r>
            <a:endParaRPr kumimoji="1" lang="en-US" altLang="ja-JP" sz="1050" dirty="0" smtClean="0"/>
          </a:p>
          <a:p>
            <a:r>
              <a:rPr lang="ja-JP" altLang="en-US" sz="1050" dirty="0" smtClean="0"/>
              <a:t>タイトルの文字の大きさ</a:t>
            </a:r>
            <a:r>
              <a:rPr lang="ja-JP" altLang="en-US" sz="1050" dirty="0" smtClean="0">
                <a:latin typeface="+mn-ea"/>
              </a:rPr>
              <a:t>：</a:t>
            </a:r>
            <a:r>
              <a:rPr lang="en-US" altLang="ja-JP" sz="1050" dirty="0">
                <a:latin typeface="+mn-ea"/>
              </a:rPr>
              <a:t> </a:t>
            </a:r>
            <a:r>
              <a:rPr lang="en-US" altLang="ja-JP" sz="1050" dirty="0" smtClean="0">
                <a:latin typeface="+mn-ea"/>
              </a:rPr>
              <a:t>MSP</a:t>
            </a:r>
            <a:r>
              <a:rPr lang="ja-JP" altLang="en-US" sz="1050" dirty="0" smtClean="0">
                <a:latin typeface="+mn-ea"/>
              </a:rPr>
              <a:t>見出し</a:t>
            </a:r>
            <a:r>
              <a:rPr lang="en-US" altLang="ja-JP" sz="1050" dirty="0" smtClean="0">
                <a:latin typeface="+mn-ea"/>
              </a:rPr>
              <a:t>4</a:t>
            </a:r>
            <a:r>
              <a:rPr lang="en-US" altLang="ja-JP" sz="1050" dirty="0">
                <a:latin typeface="+mn-ea"/>
              </a:rPr>
              <a:t>4</a:t>
            </a:r>
            <a:r>
              <a:rPr lang="ja-JP" altLang="en-US" sz="1050" dirty="0" smtClean="0">
                <a:latin typeface="+mn-ea"/>
              </a:rPr>
              <a:t>Ｐ</a:t>
            </a:r>
            <a:endParaRPr lang="en-US" altLang="ja-JP" sz="1050" dirty="0" smtClean="0">
              <a:latin typeface="+mn-ea"/>
            </a:endParaRPr>
          </a:p>
          <a:p>
            <a:r>
              <a:rPr lang="ja-JP" altLang="en-US" sz="1050" dirty="0"/>
              <a:t>コンテンツの文字の大きさ：</a:t>
            </a:r>
            <a:r>
              <a:rPr lang="en-US" altLang="ja-JP" sz="1050" dirty="0" smtClean="0">
                <a:latin typeface="+mn-ea"/>
              </a:rPr>
              <a:t>MSP</a:t>
            </a:r>
            <a:r>
              <a:rPr lang="ja-JP" altLang="en-US" sz="1050" dirty="0" smtClean="0">
                <a:latin typeface="+mn-ea"/>
              </a:rPr>
              <a:t>本文</a:t>
            </a:r>
            <a:r>
              <a:rPr lang="en-US" altLang="ja-JP" sz="1050" dirty="0" smtClean="0">
                <a:latin typeface="+mn-ea"/>
              </a:rPr>
              <a:t>20</a:t>
            </a:r>
            <a:r>
              <a:rPr lang="ja-JP" altLang="en-US" sz="1050" dirty="0" smtClean="0">
                <a:latin typeface="+mn-ea"/>
              </a:rPr>
              <a:t>Ｐ</a:t>
            </a:r>
            <a:endParaRPr lang="en-US" altLang="ja-JP" sz="1050" dirty="0" smtClean="0">
              <a:latin typeface="+mn-ea"/>
            </a:endParaRPr>
          </a:p>
          <a:p>
            <a:r>
              <a:rPr lang="ja-JP" altLang="en-US" sz="1050" dirty="0"/>
              <a:t>コンテンツの行間：</a:t>
            </a:r>
            <a:r>
              <a:rPr lang="en-US" altLang="ja-JP" sz="1050" dirty="0">
                <a:latin typeface="+mn-ea"/>
              </a:rPr>
              <a:t>1.5</a:t>
            </a:r>
          </a:p>
          <a:p>
            <a:r>
              <a:rPr lang="ja-JP" altLang="en-US" sz="1050" dirty="0" smtClean="0"/>
              <a:t>箇条書き</a:t>
            </a:r>
            <a:r>
              <a:rPr lang="ja-JP" altLang="en-US" sz="1050" dirty="0"/>
              <a:t>の行頭文字の書式変更要</a:t>
            </a:r>
            <a:endParaRPr lang="en-US" altLang="ja-JP" sz="1050" dirty="0"/>
          </a:p>
          <a:p>
            <a:r>
              <a:rPr lang="ja-JP" altLang="en-US" sz="1050" dirty="0" smtClean="0"/>
              <a:t>「市民の・・・」は</a:t>
            </a:r>
            <a:r>
              <a:rPr lang="ja-JP" altLang="en-US" sz="1050" dirty="0">
                <a:latin typeface="+mn-ea"/>
              </a:rPr>
              <a:t>テキストボックス</a:t>
            </a:r>
            <a:r>
              <a:rPr lang="ja-JP" altLang="en-US" sz="1050" dirty="0" smtClean="0">
                <a:latin typeface="+mn-ea"/>
              </a:rPr>
              <a:t>で作成し、</a:t>
            </a:r>
            <a:endParaRPr lang="en-US" altLang="ja-JP" sz="1050" dirty="0" smtClean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　</a:t>
            </a:r>
            <a:r>
              <a:rPr lang="ja-JP" altLang="en-US" sz="1050" dirty="0" smtClean="0">
                <a:latin typeface="+mn-ea"/>
              </a:rPr>
              <a:t>　　　　　　　回転要</a:t>
            </a:r>
            <a:endParaRPr lang="en-US" altLang="ja-JP" sz="1050" dirty="0"/>
          </a:p>
          <a:p>
            <a:endParaRPr lang="en-US" altLang="ja-JP" sz="1100" dirty="0"/>
          </a:p>
        </p:txBody>
      </p:sp>
      <p:cxnSp>
        <p:nvCxnSpPr>
          <p:cNvPr id="12" name="直線コネクタ 11"/>
          <p:cNvCxnSpPr/>
          <p:nvPr/>
        </p:nvCxnSpPr>
        <p:spPr>
          <a:xfrm flipV="1">
            <a:off x="221102" y="1520890"/>
            <a:ext cx="6408298" cy="353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/>
          <p:cNvCxnSpPr/>
          <p:nvPr/>
        </p:nvCxnSpPr>
        <p:spPr>
          <a:xfrm flipV="1">
            <a:off x="221102" y="2865406"/>
            <a:ext cx="6408298" cy="353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/>
          <p:cNvCxnSpPr/>
          <p:nvPr/>
        </p:nvCxnSpPr>
        <p:spPr>
          <a:xfrm flipV="1">
            <a:off x="221102" y="4744048"/>
            <a:ext cx="6408298" cy="353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/>
          <p:cNvCxnSpPr/>
          <p:nvPr/>
        </p:nvCxnSpPr>
        <p:spPr>
          <a:xfrm flipV="1">
            <a:off x="221102" y="6385219"/>
            <a:ext cx="6408298" cy="353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/>
          <p:cNvCxnSpPr/>
          <p:nvPr/>
        </p:nvCxnSpPr>
        <p:spPr>
          <a:xfrm flipV="1">
            <a:off x="221102" y="8096337"/>
            <a:ext cx="6408298" cy="353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/>
          <p:cNvCxnSpPr/>
          <p:nvPr/>
        </p:nvCxnSpPr>
        <p:spPr>
          <a:xfrm flipV="1">
            <a:off x="221102" y="9617902"/>
            <a:ext cx="6408298" cy="353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 flipV="1">
            <a:off x="221100" y="569739"/>
            <a:ext cx="6408300" cy="376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41B1B-CE9B-4C78-99EF-B5D1F8E8C775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9778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1515</TotalTime>
  <Words>379</Words>
  <Application>Microsoft Office PowerPoint</Application>
  <PresentationFormat>A4 210 x 297 mm</PresentationFormat>
  <Paragraphs>346</Paragraphs>
  <Slides>10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6" baseType="lpstr">
      <vt:lpstr>HGP創英角ｺﾞｼｯｸUB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中村行男</dc:creator>
  <cp:lastModifiedBy>SilverNo</cp:lastModifiedBy>
  <cp:revision>139</cp:revision>
  <cp:lastPrinted>2017-05-09T23:54:28Z</cp:lastPrinted>
  <dcterms:created xsi:type="dcterms:W3CDTF">2017-04-23T18:47:59Z</dcterms:created>
  <dcterms:modified xsi:type="dcterms:W3CDTF">2017-05-10T00:42:22Z</dcterms:modified>
</cp:coreProperties>
</file>